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84" r:id="rId3"/>
  </p:sldMasterIdLst>
  <p:sldIdLst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</p:sldIdLst>
  <p:sldSz cx="5854700" cy="3289300"/>
  <p:notesSz cx="5854700" cy="3289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6" d="100"/>
          <a:sy n="176" d="100"/>
        </p:scale>
        <p:origin x="586" y="1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bek sha" userId="9d8b83ef5ac06e23" providerId="LiveId" clId="{AC68ED9D-BC47-488C-A108-BDAD3B7D9B93}"/>
    <pc:docChg chg="undo redo custSel addSld modSld sldOrd modMainMaster">
      <pc:chgData name="Bibek sha" userId="9d8b83ef5ac06e23" providerId="LiveId" clId="{AC68ED9D-BC47-488C-A108-BDAD3B7D9B93}" dt="2023-04-27T12:25:49.266" v="559"/>
      <pc:docMkLst>
        <pc:docMk/>
      </pc:docMkLst>
      <pc:sldChg chg="modSp mod">
        <pc:chgData name="Bibek sha" userId="9d8b83ef5ac06e23" providerId="LiveId" clId="{AC68ED9D-BC47-488C-A108-BDAD3B7D9B93}" dt="2023-04-27T12:19:55.910" v="524"/>
        <pc:sldMkLst>
          <pc:docMk/>
          <pc:sldMk cId="0" sldId="256"/>
        </pc:sldMkLst>
        <pc:spChg chg="mod">
          <ac:chgData name="Bibek sha" userId="9d8b83ef5ac06e23" providerId="LiveId" clId="{AC68ED9D-BC47-488C-A108-BDAD3B7D9B93}" dt="2023-04-27T12:08:56.341" v="454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Bibek sha" userId="9d8b83ef5ac06e23" providerId="LiveId" clId="{AC68ED9D-BC47-488C-A108-BDAD3B7D9B93}" dt="2023-04-27T12:19:55.910" v="524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Bibek sha" userId="9d8b83ef5ac06e23" providerId="LiveId" clId="{AC68ED9D-BC47-488C-A108-BDAD3B7D9B93}" dt="2023-04-27T12:09:06.062" v="455" actId="14100"/>
        <pc:sldMkLst>
          <pc:docMk/>
          <pc:sldMk cId="0" sldId="257"/>
        </pc:sldMkLst>
        <pc:spChg chg="mod">
          <ac:chgData name="Bibek sha" userId="9d8b83ef5ac06e23" providerId="LiveId" clId="{AC68ED9D-BC47-488C-A108-BDAD3B7D9B93}" dt="2023-04-27T12:09:06.062" v="455" actId="1410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Bibek sha" userId="9d8b83ef5ac06e23" providerId="LiveId" clId="{AC68ED9D-BC47-488C-A108-BDAD3B7D9B93}" dt="2023-04-27T12:09:15.498" v="456" actId="14100"/>
        <pc:sldMkLst>
          <pc:docMk/>
          <pc:sldMk cId="0" sldId="258"/>
        </pc:sldMkLst>
        <pc:spChg chg="mod">
          <ac:chgData name="Bibek sha" userId="9d8b83ef5ac06e23" providerId="LiveId" clId="{AC68ED9D-BC47-488C-A108-BDAD3B7D9B93}" dt="2023-04-27T12:09:15.498" v="456" actId="14100"/>
          <ac:spMkLst>
            <pc:docMk/>
            <pc:sldMk cId="0" sldId="258"/>
            <ac:spMk id="4" creationId="{00000000-0000-0000-0000-000000000000}"/>
          </ac:spMkLst>
        </pc:spChg>
      </pc:sldChg>
      <pc:sldChg chg="addSp delSp modSp mod modAnim">
        <pc:chgData name="Bibek sha" userId="9d8b83ef5ac06e23" providerId="LiveId" clId="{AC68ED9D-BC47-488C-A108-BDAD3B7D9B93}" dt="2023-04-27T07:17:20.350" v="258" actId="1035"/>
        <pc:sldMkLst>
          <pc:docMk/>
          <pc:sldMk cId="0" sldId="259"/>
        </pc:sldMkLst>
        <pc:spChg chg="del">
          <ac:chgData name="Bibek sha" userId="9d8b83ef5ac06e23" providerId="LiveId" clId="{AC68ED9D-BC47-488C-A108-BDAD3B7D9B93}" dt="2023-04-27T07:10:52.954" v="1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Bibek sha" userId="9d8b83ef5ac06e23" providerId="LiveId" clId="{AC68ED9D-BC47-488C-A108-BDAD3B7D9B93}" dt="2023-04-27T07:10:48.476" v="0" actId="478"/>
          <ac:spMkLst>
            <pc:docMk/>
            <pc:sldMk cId="0" sldId="259"/>
            <ac:spMk id="4" creationId="{00000000-0000-0000-0000-000000000000}"/>
          </ac:spMkLst>
        </pc:spChg>
        <pc:spChg chg="mod">
          <ac:chgData name="Bibek sha" userId="9d8b83ef5ac06e23" providerId="LiveId" clId="{AC68ED9D-BC47-488C-A108-BDAD3B7D9B93}" dt="2023-04-27T07:17:20.350" v="258" actId="1035"/>
          <ac:spMkLst>
            <pc:docMk/>
            <pc:sldMk cId="0" sldId="259"/>
            <ac:spMk id="5" creationId="{00000000-0000-0000-0000-000000000000}"/>
          </ac:spMkLst>
        </pc:spChg>
        <pc:spChg chg="mod">
          <ac:chgData name="Bibek sha" userId="9d8b83ef5ac06e23" providerId="LiveId" clId="{AC68ED9D-BC47-488C-A108-BDAD3B7D9B93}" dt="2023-04-27T07:17:20.350" v="258" actId="1035"/>
          <ac:spMkLst>
            <pc:docMk/>
            <pc:sldMk cId="0" sldId="259"/>
            <ac:spMk id="6" creationId="{00000000-0000-0000-0000-000000000000}"/>
          </ac:spMkLst>
        </pc:spChg>
        <pc:spChg chg="mod">
          <ac:chgData name="Bibek sha" userId="9d8b83ef5ac06e23" providerId="LiveId" clId="{AC68ED9D-BC47-488C-A108-BDAD3B7D9B93}" dt="2023-04-27T07:17:08.021" v="251" actId="1035"/>
          <ac:spMkLst>
            <pc:docMk/>
            <pc:sldMk cId="0" sldId="259"/>
            <ac:spMk id="7" creationId="{00000000-0000-0000-0000-000000000000}"/>
          </ac:spMkLst>
        </pc:spChg>
        <pc:spChg chg="mod">
          <ac:chgData name="Bibek sha" userId="9d8b83ef5ac06e23" providerId="LiveId" clId="{AC68ED9D-BC47-488C-A108-BDAD3B7D9B93}" dt="2023-04-27T07:17:08.021" v="251" actId="1035"/>
          <ac:spMkLst>
            <pc:docMk/>
            <pc:sldMk cId="0" sldId="259"/>
            <ac:spMk id="8" creationId="{00000000-0000-0000-0000-000000000000}"/>
          </ac:spMkLst>
        </pc:spChg>
        <pc:spChg chg="add mod">
          <ac:chgData name="Bibek sha" userId="9d8b83ef5ac06e23" providerId="LiveId" clId="{AC68ED9D-BC47-488C-A108-BDAD3B7D9B93}" dt="2023-04-27T07:16:37.937" v="195" actId="571"/>
          <ac:spMkLst>
            <pc:docMk/>
            <pc:sldMk cId="0" sldId="259"/>
            <ac:spMk id="10" creationId="{76E36C48-59CC-4A10-9063-70D286EB53F2}"/>
          </ac:spMkLst>
        </pc:spChg>
        <pc:spChg chg="add mod">
          <ac:chgData name="Bibek sha" userId="9d8b83ef5ac06e23" providerId="LiveId" clId="{AC68ED9D-BC47-488C-A108-BDAD3B7D9B93}" dt="2023-04-27T07:16:37.937" v="195" actId="571"/>
          <ac:spMkLst>
            <pc:docMk/>
            <pc:sldMk cId="0" sldId="259"/>
            <ac:spMk id="11" creationId="{77577997-4E25-4CDF-AC6A-75D8A21088BD}"/>
          </ac:spMkLst>
        </pc:spChg>
        <pc:picChg chg="add del mod">
          <ac:chgData name="Bibek sha" userId="9d8b83ef5ac06e23" providerId="LiveId" clId="{AC68ED9D-BC47-488C-A108-BDAD3B7D9B93}" dt="2023-04-27T07:11:03.054" v="5" actId="478"/>
          <ac:picMkLst>
            <pc:docMk/>
            <pc:sldMk cId="0" sldId="259"/>
            <ac:picMk id="1026" creationId="{1CBB2815-24B6-4591-AB2B-40621F2BFF29}"/>
          </ac:picMkLst>
        </pc:picChg>
        <pc:picChg chg="add mod">
          <ac:chgData name="Bibek sha" userId="9d8b83ef5ac06e23" providerId="LiveId" clId="{AC68ED9D-BC47-488C-A108-BDAD3B7D9B93}" dt="2023-04-27T07:15:08.862" v="18" actId="18131"/>
          <ac:picMkLst>
            <pc:docMk/>
            <pc:sldMk cId="0" sldId="259"/>
            <ac:picMk id="1028" creationId="{34ACD36F-934F-4EFF-9938-EC87B48C7AD1}"/>
          </ac:picMkLst>
        </pc:picChg>
      </pc:sldChg>
      <pc:sldChg chg="addSp delSp modSp mod modAnim">
        <pc:chgData name="Bibek sha" userId="9d8b83ef5ac06e23" providerId="LiveId" clId="{AC68ED9D-BC47-488C-A108-BDAD3B7D9B93}" dt="2023-04-27T07:22:07.529" v="359"/>
        <pc:sldMkLst>
          <pc:docMk/>
          <pc:sldMk cId="0" sldId="260"/>
        </pc:sldMkLst>
        <pc:spChg chg="del">
          <ac:chgData name="Bibek sha" userId="9d8b83ef5ac06e23" providerId="LiveId" clId="{AC68ED9D-BC47-488C-A108-BDAD3B7D9B93}" dt="2023-04-27T07:21:23.420" v="272" actId="478"/>
          <ac:spMkLst>
            <pc:docMk/>
            <pc:sldMk cId="0" sldId="260"/>
            <ac:spMk id="4" creationId="{00000000-0000-0000-0000-000000000000}"/>
          </ac:spMkLst>
        </pc:spChg>
        <pc:spChg chg="mod">
          <ac:chgData name="Bibek sha" userId="9d8b83ef5ac06e23" providerId="LiveId" clId="{AC68ED9D-BC47-488C-A108-BDAD3B7D9B93}" dt="2023-04-27T07:21:43.739" v="315" actId="1037"/>
          <ac:spMkLst>
            <pc:docMk/>
            <pc:sldMk cId="0" sldId="260"/>
            <ac:spMk id="5" creationId="{00000000-0000-0000-0000-000000000000}"/>
          </ac:spMkLst>
        </pc:spChg>
        <pc:spChg chg="mod">
          <ac:chgData name="Bibek sha" userId="9d8b83ef5ac06e23" providerId="LiveId" clId="{AC68ED9D-BC47-488C-A108-BDAD3B7D9B93}" dt="2023-04-27T07:21:54.797" v="358" actId="1036"/>
          <ac:spMkLst>
            <pc:docMk/>
            <pc:sldMk cId="0" sldId="260"/>
            <ac:spMk id="6" creationId="{00000000-0000-0000-0000-000000000000}"/>
          </ac:spMkLst>
        </pc:spChg>
        <pc:spChg chg="mod">
          <ac:chgData name="Bibek sha" userId="9d8b83ef5ac06e23" providerId="LiveId" clId="{AC68ED9D-BC47-488C-A108-BDAD3B7D9B93}" dt="2023-04-27T07:21:54.797" v="358" actId="1036"/>
          <ac:spMkLst>
            <pc:docMk/>
            <pc:sldMk cId="0" sldId="260"/>
            <ac:spMk id="7" creationId="{574AC65F-100C-46A0-94B4-1440230C72B4}"/>
          </ac:spMkLst>
        </pc:spChg>
        <pc:spChg chg="mod">
          <ac:chgData name="Bibek sha" userId="9d8b83ef5ac06e23" providerId="LiveId" clId="{AC68ED9D-BC47-488C-A108-BDAD3B7D9B93}" dt="2023-04-27T07:21:43.739" v="315" actId="1037"/>
          <ac:spMkLst>
            <pc:docMk/>
            <pc:sldMk cId="0" sldId="260"/>
            <ac:spMk id="8" creationId="{A324FC93-BE80-46B3-B029-6E6B824F8978}"/>
          </ac:spMkLst>
        </pc:spChg>
        <pc:picChg chg="add mod ord modCrop">
          <ac:chgData name="Bibek sha" userId="9d8b83ef5ac06e23" providerId="LiveId" clId="{AC68ED9D-BC47-488C-A108-BDAD3B7D9B93}" dt="2023-04-27T07:21:16.948" v="271" actId="167"/>
          <ac:picMkLst>
            <pc:docMk/>
            <pc:sldMk cId="0" sldId="260"/>
            <ac:picMk id="2" creationId="{1E10A5FB-EFD0-43C9-A9C1-E9E9FF6FDFCB}"/>
          </ac:picMkLst>
        </pc:picChg>
      </pc:sldChg>
      <pc:sldChg chg="addSp delSp modSp mod modTransition modAnim">
        <pc:chgData name="Bibek sha" userId="9d8b83ef5ac06e23" providerId="LiveId" clId="{AC68ED9D-BC47-488C-A108-BDAD3B7D9B93}" dt="2023-04-27T12:25:49.266" v="559"/>
        <pc:sldMkLst>
          <pc:docMk/>
          <pc:sldMk cId="0" sldId="261"/>
        </pc:sldMkLst>
        <pc:spChg chg="del">
          <ac:chgData name="Bibek sha" userId="9d8b83ef5ac06e23" providerId="LiveId" clId="{AC68ED9D-BC47-488C-A108-BDAD3B7D9B93}" dt="2023-04-27T07:24:59.988" v="369" actId="478"/>
          <ac:spMkLst>
            <pc:docMk/>
            <pc:sldMk cId="0" sldId="261"/>
            <ac:spMk id="4" creationId="{00000000-0000-0000-0000-000000000000}"/>
          </ac:spMkLst>
        </pc:spChg>
        <pc:spChg chg="mod">
          <ac:chgData name="Bibek sha" userId="9d8b83ef5ac06e23" providerId="LiveId" clId="{AC68ED9D-BC47-488C-A108-BDAD3B7D9B93}" dt="2023-04-27T07:25:39.749" v="374" actId="1076"/>
          <ac:spMkLst>
            <pc:docMk/>
            <pc:sldMk cId="0" sldId="261"/>
            <ac:spMk id="6" creationId="{00000000-0000-0000-0000-000000000000}"/>
          </ac:spMkLst>
        </pc:spChg>
        <pc:spChg chg="add mod ord">
          <ac:chgData name="Bibek sha" userId="9d8b83ef5ac06e23" providerId="LiveId" clId="{AC68ED9D-BC47-488C-A108-BDAD3B7D9B93}" dt="2023-04-27T07:25:20.983" v="372" actId="1076"/>
          <ac:spMkLst>
            <pc:docMk/>
            <pc:sldMk cId="0" sldId="261"/>
            <ac:spMk id="9" creationId="{97601CD6-6781-446C-B8B5-BB4382DB6D10}"/>
          </ac:spMkLst>
        </pc:spChg>
        <pc:picChg chg="add mod">
          <ac:chgData name="Bibek sha" userId="9d8b83ef5ac06e23" providerId="LiveId" clId="{AC68ED9D-BC47-488C-A108-BDAD3B7D9B93}" dt="2023-04-27T07:24:49.626" v="368" actId="167"/>
          <ac:picMkLst>
            <pc:docMk/>
            <pc:sldMk cId="0" sldId="261"/>
            <ac:picMk id="2050" creationId="{42268914-469B-4349-A674-58F9FB662F32}"/>
          </ac:picMkLst>
        </pc:picChg>
      </pc:sldChg>
      <pc:sldChg chg="modSp mod">
        <pc:chgData name="Bibek sha" userId="9d8b83ef5ac06e23" providerId="LiveId" clId="{AC68ED9D-BC47-488C-A108-BDAD3B7D9B93}" dt="2023-04-27T12:20:38.663" v="526" actId="1076"/>
        <pc:sldMkLst>
          <pc:docMk/>
          <pc:sldMk cId="0" sldId="262"/>
        </pc:sldMkLst>
        <pc:spChg chg="mod">
          <ac:chgData name="Bibek sha" userId="9d8b83ef5ac06e23" providerId="LiveId" clId="{AC68ED9D-BC47-488C-A108-BDAD3B7D9B93}" dt="2023-04-27T12:20:27.910" v="525" actId="14100"/>
          <ac:spMkLst>
            <pc:docMk/>
            <pc:sldMk cId="0" sldId="262"/>
            <ac:spMk id="2" creationId="{00000000-0000-0000-0000-000000000000}"/>
          </ac:spMkLst>
        </pc:spChg>
        <pc:spChg chg="mod">
          <ac:chgData name="Bibek sha" userId="9d8b83ef5ac06e23" providerId="LiveId" clId="{AC68ED9D-BC47-488C-A108-BDAD3B7D9B93}" dt="2023-04-27T12:20:38.663" v="526" actId="1076"/>
          <ac:spMkLst>
            <pc:docMk/>
            <pc:sldMk cId="0" sldId="262"/>
            <ac:spMk id="7" creationId="{00000000-0000-0000-0000-000000000000}"/>
          </ac:spMkLst>
        </pc:spChg>
      </pc:sldChg>
      <pc:sldChg chg="addSp delSp modSp mod">
        <pc:chgData name="Bibek sha" userId="9d8b83ef5ac06e23" providerId="LiveId" clId="{AC68ED9D-BC47-488C-A108-BDAD3B7D9B93}" dt="2023-04-27T08:51:43.621" v="423" actId="14100"/>
        <pc:sldMkLst>
          <pc:docMk/>
          <pc:sldMk cId="0" sldId="263"/>
        </pc:sldMkLst>
        <pc:spChg chg="del">
          <ac:chgData name="Bibek sha" userId="9d8b83ef5ac06e23" providerId="LiveId" clId="{AC68ED9D-BC47-488C-A108-BDAD3B7D9B93}" dt="2023-04-27T08:48:07.404" v="395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Bibek sha" userId="9d8b83ef5ac06e23" providerId="LiveId" clId="{AC68ED9D-BC47-488C-A108-BDAD3B7D9B93}" dt="2023-04-27T08:48:07.404" v="395" actId="478"/>
          <ac:spMkLst>
            <pc:docMk/>
            <pc:sldMk cId="0" sldId="263"/>
            <ac:spMk id="3" creationId="{00000000-0000-0000-0000-000000000000}"/>
          </ac:spMkLst>
        </pc:spChg>
        <pc:grpChg chg="del">
          <ac:chgData name="Bibek sha" userId="9d8b83ef5ac06e23" providerId="LiveId" clId="{AC68ED9D-BC47-488C-A108-BDAD3B7D9B93}" dt="2023-04-27T08:48:07.404" v="395" actId="478"/>
          <ac:grpSpMkLst>
            <pc:docMk/>
            <pc:sldMk cId="0" sldId="263"/>
            <ac:grpSpMk id="4" creationId="{00000000-0000-0000-0000-000000000000}"/>
          </ac:grpSpMkLst>
        </pc:grpChg>
        <pc:picChg chg="add mod">
          <ac:chgData name="Bibek sha" userId="9d8b83ef5ac06e23" providerId="LiveId" clId="{AC68ED9D-BC47-488C-A108-BDAD3B7D9B93}" dt="2023-04-27T08:51:43.621" v="423" actId="14100"/>
          <ac:picMkLst>
            <pc:docMk/>
            <pc:sldMk cId="0" sldId="263"/>
            <ac:picMk id="8" creationId="{DB2E69ED-F9BA-4F6B-8C1C-017E7528CAA4}"/>
          </ac:picMkLst>
        </pc:picChg>
      </pc:sldChg>
      <pc:sldChg chg="addSp delSp modSp new mod modTransition modAnim">
        <pc:chgData name="Bibek sha" userId="9d8b83ef5ac06e23" providerId="LiveId" clId="{AC68ED9D-BC47-488C-A108-BDAD3B7D9B93}" dt="2023-04-27T08:49:43.446" v="419"/>
        <pc:sldMkLst>
          <pc:docMk/>
          <pc:sldMk cId="661177828" sldId="264"/>
        </pc:sldMkLst>
        <pc:spChg chg="del">
          <ac:chgData name="Bibek sha" userId="9d8b83ef5ac06e23" providerId="LiveId" clId="{AC68ED9D-BC47-488C-A108-BDAD3B7D9B93}" dt="2023-04-27T08:46:29.037" v="376" actId="478"/>
          <ac:spMkLst>
            <pc:docMk/>
            <pc:sldMk cId="661177828" sldId="264"/>
            <ac:spMk id="2" creationId="{254378AC-AD39-4D3F-928A-025D73361523}"/>
          </ac:spMkLst>
        </pc:spChg>
        <pc:spChg chg="add mod">
          <ac:chgData name="Bibek sha" userId="9d8b83ef5ac06e23" providerId="LiveId" clId="{AC68ED9D-BC47-488C-A108-BDAD3B7D9B93}" dt="2023-04-27T08:47:37.933" v="393" actId="1076"/>
          <ac:spMkLst>
            <pc:docMk/>
            <pc:sldMk cId="661177828" sldId="264"/>
            <ac:spMk id="3" creationId="{B9D363B2-27BB-4A74-89AB-510E8FA21F17}"/>
          </ac:spMkLst>
        </pc:spChg>
        <pc:picChg chg="add mod">
          <ac:chgData name="Bibek sha" userId="9d8b83ef5ac06e23" providerId="LiveId" clId="{AC68ED9D-BC47-488C-A108-BDAD3B7D9B93}" dt="2023-04-27T08:47:43.117" v="394" actId="1076"/>
          <ac:picMkLst>
            <pc:docMk/>
            <pc:sldMk cId="661177828" sldId="264"/>
            <ac:picMk id="4" creationId="{CC04D9FE-51D4-4B76-9FD7-951E5D0FE2D6}"/>
          </ac:picMkLst>
        </pc:picChg>
      </pc:sldChg>
      <pc:sldChg chg="addSp delSp modSp new mod ord modTransition modAnim">
        <pc:chgData name="Bibek sha" userId="9d8b83ef5ac06e23" providerId="LiveId" clId="{AC68ED9D-BC47-488C-A108-BDAD3B7D9B93}" dt="2023-04-27T12:22:50.805" v="555"/>
        <pc:sldMkLst>
          <pc:docMk/>
          <pc:sldMk cId="832418889" sldId="265"/>
        </pc:sldMkLst>
        <pc:spChg chg="del">
          <ac:chgData name="Bibek sha" userId="9d8b83ef5ac06e23" providerId="LiveId" clId="{AC68ED9D-BC47-488C-A108-BDAD3B7D9B93}" dt="2023-04-27T08:52:20.319" v="427" actId="478"/>
          <ac:spMkLst>
            <pc:docMk/>
            <pc:sldMk cId="832418889" sldId="265"/>
            <ac:spMk id="2" creationId="{25C1EC5F-0EB6-45D2-BB48-DCEB4D387664}"/>
          </ac:spMkLst>
        </pc:spChg>
        <pc:spChg chg="add mod">
          <ac:chgData name="Bibek sha" userId="9d8b83ef5ac06e23" providerId="LiveId" clId="{AC68ED9D-BC47-488C-A108-BDAD3B7D9B93}" dt="2023-04-27T12:18:57.687" v="522" actId="1076"/>
          <ac:spMkLst>
            <pc:docMk/>
            <pc:sldMk cId="832418889" sldId="265"/>
            <ac:spMk id="3" creationId="{26116F09-A3DB-4312-BA88-39E31A544128}"/>
          </ac:spMkLst>
        </pc:spChg>
        <pc:spChg chg="add mod">
          <ac:chgData name="Bibek sha" userId="9d8b83ef5ac06e23" providerId="LiveId" clId="{AC68ED9D-BC47-488C-A108-BDAD3B7D9B93}" dt="2023-04-27T12:17:26.881" v="507" actId="113"/>
          <ac:spMkLst>
            <pc:docMk/>
            <pc:sldMk cId="832418889" sldId="265"/>
            <ac:spMk id="4" creationId="{3F38928D-200A-4EBE-B34C-596E3528ACDC}"/>
          </ac:spMkLst>
        </pc:spChg>
      </pc:sldChg>
      <pc:sldMasterChg chg="modSldLayout">
        <pc:chgData name="Bibek sha" userId="9d8b83ef5ac06e23" providerId="LiveId" clId="{AC68ED9D-BC47-488C-A108-BDAD3B7D9B93}" dt="2023-04-27T12:19:55.910" v="524"/>
        <pc:sldMasterMkLst>
          <pc:docMk/>
          <pc:sldMasterMk cId="4067117033" sldId="2147483684"/>
        </pc:sldMasterMkLst>
        <pc:sldLayoutChg chg="addSp delSp">
          <pc:chgData name="Bibek sha" userId="9d8b83ef5ac06e23" providerId="LiveId" clId="{AC68ED9D-BC47-488C-A108-BDAD3B7D9B93}" dt="2023-04-27T12:19:55.910" v="524"/>
          <pc:sldLayoutMkLst>
            <pc:docMk/>
            <pc:sldMasterMk cId="4067117033" sldId="2147483684"/>
            <pc:sldLayoutMk cId="2749403324" sldId="2147483702"/>
          </pc:sldLayoutMkLst>
          <pc:spChg chg="add del">
            <ac:chgData name="Bibek sha" userId="9d8b83ef5ac06e23" providerId="LiveId" clId="{AC68ED9D-BC47-488C-A108-BDAD3B7D9B93}" dt="2023-04-27T12:19:55.910" v="524"/>
            <ac:spMkLst>
              <pc:docMk/>
              <pc:sldMasterMk cId="4067117033" sldId="2147483684"/>
              <pc:sldLayoutMk cId="2749403324" sldId="2147483702"/>
              <ac:spMk id="16" creationId="{00000000-0000-0000-0000-000000000000}"/>
            </ac:spMkLst>
          </pc:spChg>
          <pc:spChg chg="add del">
            <ac:chgData name="Bibek sha" userId="9d8b83ef5ac06e23" providerId="LiveId" clId="{AC68ED9D-BC47-488C-A108-BDAD3B7D9B93}" dt="2023-04-27T12:19:55.910" v="524"/>
            <ac:spMkLst>
              <pc:docMk/>
              <pc:sldMasterMk cId="4067117033" sldId="2147483684"/>
              <pc:sldLayoutMk cId="2749403324" sldId="2147483702"/>
              <ac:spMk id="17" creationId="{00000000-0000-0000-0000-000000000000}"/>
            </ac:spMkLst>
          </pc:spChg>
          <pc:spChg chg="add del">
            <ac:chgData name="Bibek sha" userId="9d8b83ef5ac06e23" providerId="LiveId" clId="{AC68ED9D-BC47-488C-A108-BDAD3B7D9B93}" dt="2023-04-27T12:19:55.910" v="524"/>
            <ac:spMkLst>
              <pc:docMk/>
              <pc:sldMasterMk cId="4067117033" sldId="2147483684"/>
              <pc:sldLayoutMk cId="2749403324" sldId="2147483702"/>
              <ac:spMk id="18" creationId="{00000000-0000-0000-0000-000000000000}"/>
            </ac:spMkLst>
          </pc:spChg>
          <pc:spChg chg="add del">
            <ac:chgData name="Bibek sha" userId="9d8b83ef5ac06e23" providerId="LiveId" clId="{AC68ED9D-BC47-488C-A108-BDAD3B7D9B93}" dt="2023-04-27T12:19:55.910" v="524"/>
            <ac:spMkLst>
              <pc:docMk/>
              <pc:sldMasterMk cId="4067117033" sldId="2147483684"/>
              <pc:sldLayoutMk cId="2749403324" sldId="2147483702"/>
              <ac:spMk id="19" creationId="{00000000-0000-0000-0000-000000000000}"/>
            </ac:spMkLst>
          </pc:spChg>
          <pc:spChg chg="add del">
            <ac:chgData name="Bibek sha" userId="9d8b83ef5ac06e23" providerId="LiveId" clId="{AC68ED9D-BC47-488C-A108-BDAD3B7D9B93}" dt="2023-04-27T12:19:55.910" v="524"/>
            <ac:spMkLst>
              <pc:docMk/>
              <pc:sldMasterMk cId="4067117033" sldId="2147483684"/>
              <pc:sldLayoutMk cId="2749403324" sldId="2147483702"/>
              <ac:spMk id="20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854700" cy="3280410"/>
          </a:xfrm>
          <a:custGeom>
            <a:avLst/>
            <a:gdLst/>
            <a:ahLst/>
            <a:cxnLst/>
            <a:rect l="l" t="t" r="r" b="b"/>
            <a:pathLst>
              <a:path w="5854700" h="3280410">
                <a:moveTo>
                  <a:pt x="0" y="0"/>
                </a:moveTo>
                <a:lnTo>
                  <a:pt x="5854689" y="0"/>
                </a:lnTo>
                <a:lnTo>
                  <a:pt x="5854689" y="3280165"/>
                </a:lnTo>
                <a:lnTo>
                  <a:pt x="0" y="3280165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029335" cy="850900"/>
          </a:xfrm>
          <a:custGeom>
            <a:avLst/>
            <a:gdLst/>
            <a:ahLst/>
            <a:cxnLst/>
            <a:rect l="l" t="t" r="r" b="b"/>
            <a:pathLst>
              <a:path w="1029335" h="850900">
                <a:moveTo>
                  <a:pt x="705926" y="709222"/>
                </a:moveTo>
                <a:lnTo>
                  <a:pt x="243816" y="709222"/>
                </a:lnTo>
                <a:lnTo>
                  <a:pt x="289091" y="709035"/>
                </a:lnTo>
                <a:lnTo>
                  <a:pt x="334349" y="705561"/>
                </a:lnTo>
                <a:lnTo>
                  <a:pt x="379402" y="698773"/>
                </a:lnTo>
                <a:lnTo>
                  <a:pt x="424061" y="688645"/>
                </a:lnTo>
                <a:lnTo>
                  <a:pt x="468139" y="675150"/>
                </a:lnTo>
                <a:lnTo>
                  <a:pt x="511446" y="658261"/>
                </a:lnTo>
                <a:lnTo>
                  <a:pt x="553795" y="637953"/>
                </a:lnTo>
                <a:lnTo>
                  <a:pt x="594998" y="614197"/>
                </a:lnTo>
                <a:lnTo>
                  <a:pt x="634866" y="586969"/>
                </a:lnTo>
                <a:lnTo>
                  <a:pt x="672549" y="556786"/>
                </a:lnTo>
                <a:lnTo>
                  <a:pt x="707302" y="524311"/>
                </a:lnTo>
                <a:lnTo>
                  <a:pt x="739096" y="489731"/>
                </a:lnTo>
                <a:lnTo>
                  <a:pt x="767901" y="453234"/>
                </a:lnTo>
                <a:lnTo>
                  <a:pt x="793687" y="415009"/>
                </a:lnTo>
                <a:lnTo>
                  <a:pt x="816425" y="375243"/>
                </a:lnTo>
                <a:lnTo>
                  <a:pt x="836084" y="334123"/>
                </a:lnTo>
                <a:lnTo>
                  <a:pt x="852670" y="291729"/>
                </a:lnTo>
                <a:lnTo>
                  <a:pt x="866051" y="248577"/>
                </a:lnTo>
                <a:lnTo>
                  <a:pt x="876298" y="204526"/>
                </a:lnTo>
                <a:lnTo>
                  <a:pt x="883349" y="159873"/>
                </a:lnTo>
                <a:lnTo>
                  <a:pt x="887174" y="114807"/>
                </a:lnTo>
                <a:lnTo>
                  <a:pt x="887743" y="69514"/>
                </a:lnTo>
                <a:lnTo>
                  <a:pt x="885025" y="24184"/>
                </a:lnTo>
                <a:lnTo>
                  <a:pt x="881796" y="0"/>
                </a:lnTo>
                <a:lnTo>
                  <a:pt x="1023944" y="0"/>
                </a:lnTo>
                <a:lnTo>
                  <a:pt x="1026654" y="25456"/>
                </a:lnTo>
                <a:lnTo>
                  <a:pt x="1028778" y="70344"/>
                </a:lnTo>
                <a:lnTo>
                  <a:pt x="1028277" y="115190"/>
                </a:lnTo>
                <a:lnTo>
                  <a:pt x="1025170" y="159873"/>
                </a:lnTo>
                <a:lnTo>
                  <a:pt x="1019475" y="204272"/>
                </a:lnTo>
                <a:lnTo>
                  <a:pt x="1011212" y="248264"/>
                </a:lnTo>
                <a:lnTo>
                  <a:pt x="1000367" y="291839"/>
                </a:lnTo>
                <a:lnTo>
                  <a:pt x="987059" y="334546"/>
                </a:lnTo>
                <a:lnTo>
                  <a:pt x="971207" y="376593"/>
                </a:lnTo>
                <a:lnTo>
                  <a:pt x="952864" y="417748"/>
                </a:lnTo>
                <a:lnTo>
                  <a:pt x="932048" y="457891"/>
                </a:lnTo>
                <a:lnTo>
                  <a:pt x="908779" y="496900"/>
                </a:lnTo>
                <a:lnTo>
                  <a:pt x="883076" y="534654"/>
                </a:lnTo>
                <a:lnTo>
                  <a:pt x="854959" y="571030"/>
                </a:lnTo>
                <a:lnTo>
                  <a:pt x="824445" y="605909"/>
                </a:lnTo>
                <a:lnTo>
                  <a:pt x="791555" y="639169"/>
                </a:lnTo>
                <a:lnTo>
                  <a:pt x="756308" y="670688"/>
                </a:lnTo>
                <a:lnTo>
                  <a:pt x="718723" y="700344"/>
                </a:lnTo>
                <a:lnTo>
                  <a:pt x="705926" y="709222"/>
                </a:lnTo>
                <a:close/>
              </a:path>
              <a:path w="1029335" h="850900">
                <a:moveTo>
                  <a:pt x="245787" y="850375"/>
                </a:moveTo>
                <a:lnTo>
                  <a:pt x="201079" y="848012"/>
                </a:lnTo>
                <a:lnTo>
                  <a:pt x="156611" y="843056"/>
                </a:lnTo>
                <a:lnTo>
                  <a:pt x="112507" y="835524"/>
                </a:lnTo>
                <a:lnTo>
                  <a:pt x="68887" y="825434"/>
                </a:lnTo>
                <a:lnTo>
                  <a:pt x="25873" y="812802"/>
                </a:lnTo>
                <a:lnTo>
                  <a:pt x="0" y="803529"/>
                </a:lnTo>
                <a:lnTo>
                  <a:pt x="0" y="650879"/>
                </a:lnTo>
                <a:lnTo>
                  <a:pt x="23777" y="661774"/>
                </a:lnTo>
                <a:lnTo>
                  <a:pt x="66313" y="677626"/>
                </a:lnTo>
                <a:lnTo>
                  <a:pt x="109773" y="690323"/>
                </a:lnTo>
                <a:lnTo>
                  <a:pt x="153969" y="699839"/>
                </a:lnTo>
                <a:lnTo>
                  <a:pt x="198713" y="706148"/>
                </a:lnTo>
                <a:lnTo>
                  <a:pt x="243816" y="709222"/>
                </a:lnTo>
                <a:lnTo>
                  <a:pt x="705926" y="709222"/>
                </a:lnTo>
                <a:lnTo>
                  <a:pt x="679386" y="727633"/>
                </a:lnTo>
                <a:lnTo>
                  <a:pt x="638953" y="752141"/>
                </a:lnTo>
                <a:lnTo>
                  <a:pt x="597546" y="773884"/>
                </a:lnTo>
                <a:lnTo>
                  <a:pt x="555285" y="792881"/>
                </a:lnTo>
                <a:lnTo>
                  <a:pt x="512293" y="809147"/>
                </a:lnTo>
                <a:lnTo>
                  <a:pt x="468691" y="822700"/>
                </a:lnTo>
                <a:lnTo>
                  <a:pt x="424600" y="833558"/>
                </a:lnTo>
                <a:lnTo>
                  <a:pt x="380143" y="841737"/>
                </a:lnTo>
                <a:lnTo>
                  <a:pt x="335441" y="847255"/>
                </a:lnTo>
                <a:lnTo>
                  <a:pt x="290615" y="850129"/>
                </a:lnTo>
                <a:lnTo>
                  <a:pt x="245787" y="850375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820867" y="2369661"/>
            <a:ext cx="1034415" cy="910590"/>
          </a:xfrm>
          <a:custGeom>
            <a:avLst/>
            <a:gdLst/>
            <a:ahLst/>
            <a:cxnLst/>
            <a:rect l="l" t="t" r="r" b="b"/>
            <a:pathLst>
              <a:path w="1034414" h="910589">
                <a:moveTo>
                  <a:pt x="176404" y="910495"/>
                </a:moveTo>
                <a:lnTo>
                  <a:pt x="0" y="910495"/>
                </a:lnTo>
                <a:lnTo>
                  <a:pt x="100" y="909092"/>
                </a:lnTo>
                <a:lnTo>
                  <a:pt x="5777" y="861601"/>
                </a:lnTo>
                <a:lnTo>
                  <a:pt x="13634" y="814815"/>
                </a:lnTo>
                <a:lnTo>
                  <a:pt x="23618" y="768785"/>
                </a:lnTo>
                <a:lnTo>
                  <a:pt x="35676" y="723565"/>
                </a:lnTo>
                <a:lnTo>
                  <a:pt x="49755" y="679207"/>
                </a:lnTo>
                <a:lnTo>
                  <a:pt x="65803" y="635764"/>
                </a:lnTo>
                <a:lnTo>
                  <a:pt x="83768" y="593288"/>
                </a:lnTo>
                <a:lnTo>
                  <a:pt x="103595" y="551833"/>
                </a:lnTo>
                <a:lnTo>
                  <a:pt x="125234" y="511451"/>
                </a:lnTo>
                <a:lnTo>
                  <a:pt x="148630" y="472194"/>
                </a:lnTo>
                <a:lnTo>
                  <a:pt x="173732" y="434116"/>
                </a:lnTo>
                <a:lnTo>
                  <a:pt x="200486" y="397269"/>
                </a:lnTo>
                <a:lnTo>
                  <a:pt x="228840" y="361705"/>
                </a:lnTo>
                <a:lnTo>
                  <a:pt x="258742" y="327478"/>
                </a:lnTo>
                <a:lnTo>
                  <a:pt x="290138" y="294641"/>
                </a:lnTo>
                <a:lnTo>
                  <a:pt x="322976" y="263245"/>
                </a:lnTo>
                <a:lnTo>
                  <a:pt x="357203" y="233343"/>
                </a:lnTo>
                <a:lnTo>
                  <a:pt x="392766" y="204989"/>
                </a:lnTo>
                <a:lnTo>
                  <a:pt x="429613" y="178234"/>
                </a:lnTo>
                <a:lnTo>
                  <a:pt x="467692" y="153133"/>
                </a:lnTo>
                <a:lnTo>
                  <a:pt x="506948" y="129736"/>
                </a:lnTo>
                <a:lnTo>
                  <a:pt x="547331" y="108098"/>
                </a:lnTo>
                <a:lnTo>
                  <a:pt x="588786" y="88270"/>
                </a:lnTo>
                <a:lnTo>
                  <a:pt x="631261" y="70306"/>
                </a:lnTo>
                <a:lnTo>
                  <a:pt x="674705" y="54258"/>
                </a:lnTo>
                <a:lnTo>
                  <a:pt x="719063" y="40178"/>
                </a:lnTo>
                <a:lnTo>
                  <a:pt x="764283" y="28120"/>
                </a:lnTo>
                <a:lnTo>
                  <a:pt x="810312" y="18137"/>
                </a:lnTo>
                <a:lnTo>
                  <a:pt x="857099" y="10280"/>
                </a:lnTo>
                <a:lnTo>
                  <a:pt x="904589" y="4602"/>
                </a:lnTo>
                <a:lnTo>
                  <a:pt x="952731" y="1157"/>
                </a:lnTo>
                <a:lnTo>
                  <a:pt x="1001385" y="0"/>
                </a:lnTo>
                <a:lnTo>
                  <a:pt x="1033823" y="799"/>
                </a:lnTo>
                <a:lnTo>
                  <a:pt x="1033823" y="175438"/>
                </a:lnTo>
                <a:lnTo>
                  <a:pt x="1001472" y="175438"/>
                </a:lnTo>
                <a:lnTo>
                  <a:pt x="952672" y="176848"/>
                </a:lnTo>
                <a:lnTo>
                  <a:pt x="904615" y="181026"/>
                </a:lnTo>
                <a:lnTo>
                  <a:pt x="857378" y="187894"/>
                </a:lnTo>
                <a:lnTo>
                  <a:pt x="811039" y="197373"/>
                </a:lnTo>
                <a:lnTo>
                  <a:pt x="765676" y="209387"/>
                </a:lnTo>
                <a:lnTo>
                  <a:pt x="721368" y="223858"/>
                </a:lnTo>
                <a:lnTo>
                  <a:pt x="678191" y="240706"/>
                </a:lnTo>
                <a:lnTo>
                  <a:pt x="636225" y="259856"/>
                </a:lnTo>
                <a:lnTo>
                  <a:pt x="595546" y="281227"/>
                </a:lnTo>
                <a:lnTo>
                  <a:pt x="556233" y="304744"/>
                </a:lnTo>
                <a:lnTo>
                  <a:pt x="518363" y="330327"/>
                </a:lnTo>
                <a:lnTo>
                  <a:pt x="482015" y="357899"/>
                </a:lnTo>
                <a:lnTo>
                  <a:pt x="447267" y="387382"/>
                </a:lnTo>
                <a:lnTo>
                  <a:pt x="414195" y="418698"/>
                </a:lnTo>
                <a:lnTo>
                  <a:pt x="382879" y="451769"/>
                </a:lnTo>
                <a:lnTo>
                  <a:pt x="353396" y="486518"/>
                </a:lnTo>
                <a:lnTo>
                  <a:pt x="325824" y="522866"/>
                </a:lnTo>
                <a:lnTo>
                  <a:pt x="300241" y="560735"/>
                </a:lnTo>
                <a:lnTo>
                  <a:pt x="276725" y="600049"/>
                </a:lnTo>
                <a:lnTo>
                  <a:pt x="255353" y="640727"/>
                </a:lnTo>
                <a:lnTo>
                  <a:pt x="236204" y="682694"/>
                </a:lnTo>
                <a:lnTo>
                  <a:pt x="219355" y="725870"/>
                </a:lnTo>
                <a:lnTo>
                  <a:pt x="204885" y="770179"/>
                </a:lnTo>
                <a:lnTo>
                  <a:pt x="192871" y="815541"/>
                </a:lnTo>
                <a:lnTo>
                  <a:pt x="183391" y="861880"/>
                </a:lnTo>
                <a:lnTo>
                  <a:pt x="176527" y="909092"/>
                </a:lnTo>
                <a:lnTo>
                  <a:pt x="176404" y="910495"/>
                </a:lnTo>
                <a:close/>
              </a:path>
              <a:path w="1034414" h="910589">
                <a:moveTo>
                  <a:pt x="1033823" y="176373"/>
                </a:moveTo>
                <a:lnTo>
                  <a:pt x="1001472" y="175438"/>
                </a:lnTo>
                <a:lnTo>
                  <a:pt x="1033823" y="175438"/>
                </a:lnTo>
                <a:lnTo>
                  <a:pt x="1033823" y="176373"/>
                </a:lnTo>
                <a:close/>
              </a:path>
              <a:path w="1034414" h="910589">
                <a:moveTo>
                  <a:pt x="1033823" y="910495"/>
                </a:moveTo>
                <a:lnTo>
                  <a:pt x="176404" y="910495"/>
                </a:lnTo>
                <a:lnTo>
                  <a:pt x="1033823" y="176373"/>
                </a:lnTo>
                <a:lnTo>
                  <a:pt x="1033823" y="910495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53602" y="244423"/>
            <a:ext cx="4949190" cy="2784475"/>
          </a:xfrm>
          <a:custGeom>
            <a:avLst/>
            <a:gdLst/>
            <a:ahLst/>
            <a:cxnLst/>
            <a:rect l="l" t="t" r="r" b="b"/>
            <a:pathLst>
              <a:path w="4949190" h="2784475">
                <a:moveTo>
                  <a:pt x="4948836" y="2784320"/>
                </a:moveTo>
                <a:lnTo>
                  <a:pt x="463641" y="2784320"/>
                </a:lnTo>
                <a:lnTo>
                  <a:pt x="411326" y="2781359"/>
                </a:lnTo>
                <a:lnTo>
                  <a:pt x="360081" y="2772598"/>
                </a:lnTo>
                <a:lnTo>
                  <a:pt x="310360" y="2758227"/>
                </a:lnTo>
                <a:lnTo>
                  <a:pt x="262618" y="2738434"/>
                </a:lnTo>
                <a:lnTo>
                  <a:pt x="217307" y="2713406"/>
                </a:lnTo>
                <a:lnTo>
                  <a:pt x="174882" y="2683331"/>
                </a:lnTo>
                <a:lnTo>
                  <a:pt x="135797" y="2648397"/>
                </a:lnTo>
                <a:lnTo>
                  <a:pt x="100897" y="2609277"/>
                </a:lnTo>
                <a:lnTo>
                  <a:pt x="70851" y="2566814"/>
                </a:lnTo>
                <a:lnTo>
                  <a:pt x="45845" y="2521462"/>
                </a:lnTo>
                <a:lnTo>
                  <a:pt x="26070" y="2473676"/>
                </a:lnTo>
                <a:lnTo>
                  <a:pt x="11712" y="2423911"/>
                </a:lnTo>
                <a:lnTo>
                  <a:pt x="2959" y="2372620"/>
                </a:lnTo>
                <a:lnTo>
                  <a:pt x="0" y="2320259"/>
                </a:lnTo>
                <a:lnTo>
                  <a:pt x="0" y="0"/>
                </a:lnTo>
                <a:lnTo>
                  <a:pt x="4948836" y="0"/>
                </a:lnTo>
                <a:lnTo>
                  <a:pt x="4948836" y="27843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863255" y="489517"/>
            <a:ext cx="543560" cy="1096645"/>
          </a:xfrm>
          <a:custGeom>
            <a:avLst/>
            <a:gdLst/>
            <a:ahLst/>
            <a:cxnLst/>
            <a:rect l="l" t="t" r="r" b="b"/>
            <a:pathLst>
              <a:path w="543560" h="1096645">
                <a:moveTo>
                  <a:pt x="537087" y="1096561"/>
                </a:moveTo>
                <a:lnTo>
                  <a:pt x="490426" y="1093843"/>
                </a:lnTo>
                <a:lnTo>
                  <a:pt x="444911" y="1087288"/>
                </a:lnTo>
                <a:lnTo>
                  <a:pt x="400699" y="1077058"/>
                </a:lnTo>
                <a:lnTo>
                  <a:pt x="357950" y="1063316"/>
                </a:lnTo>
                <a:lnTo>
                  <a:pt x="316822" y="1046223"/>
                </a:lnTo>
                <a:lnTo>
                  <a:pt x="277473" y="1025943"/>
                </a:lnTo>
                <a:lnTo>
                  <a:pt x="240063" y="1002639"/>
                </a:lnTo>
                <a:lnTo>
                  <a:pt x="204748" y="976471"/>
                </a:lnTo>
                <a:lnTo>
                  <a:pt x="171689" y="947604"/>
                </a:lnTo>
                <a:lnTo>
                  <a:pt x="141043" y="916199"/>
                </a:lnTo>
                <a:lnTo>
                  <a:pt x="112970" y="882418"/>
                </a:lnTo>
                <a:lnTo>
                  <a:pt x="87627" y="846426"/>
                </a:lnTo>
                <a:lnTo>
                  <a:pt x="65173" y="808383"/>
                </a:lnTo>
                <a:lnTo>
                  <a:pt x="45767" y="768452"/>
                </a:lnTo>
                <a:lnTo>
                  <a:pt x="29567" y="726796"/>
                </a:lnTo>
                <a:lnTo>
                  <a:pt x="16732" y="683577"/>
                </a:lnTo>
                <a:lnTo>
                  <a:pt x="7420" y="638958"/>
                </a:lnTo>
                <a:lnTo>
                  <a:pt x="1789" y="593101"/>
                </a:lnTo>
                <a:lnTo>
                  <a:pt x="0" y="546169"/>
                </a:lnTo>
                <a:lnTo>
                  <a:pt x="2153" y="499252"/>
                </a:lnTo>
                <a:lnTo>
                  <a:pt x="8139" y="453441"/>
                </a:lnTo>
                <a:lnTo>
                  <a:pt x="17797" y="408896"/>
                </a:lnTo>
                <a:lnTo>
                  <a:pt x="30967" y="365780"/>
                </a:lnTo>
                <a:lnTo>
                  <a:pt x="47490" y="324252"/>
                </a:lnTo>
                <a:lnTo>
                  <a:pt x="67206" y="284475"/>
                </a:lnTo>
                <a:lnTo>
                  <a:pt x="89954" y="246609"/>
                </a:lnTo>
                <a:lnTo>
                  <a:pt x="115576" y="210816"/>
                </a:lnTo>
                <a:lnTo>
                  <a:pt x="143912" y="177256"/>
                </a:lnTo>
                <a:lnTo>
                  <a:pt x="174801" y="146092"/>
                </a:lnTo>
                <a:lnTo>
                  <a:pt x="208084" y="117485"/>
                </a:lnTo>
                <a:lnTo>
                  <a:pt x="243601" y="91595"/>
                </a:lnTo>
                <a:lnTo>
                  <a:pt x="281192" y="68584"/>
                </a:lnTo>
                <a:lnTo>
                  <a:pt x="320697" y="48612"/>
                </a:lnTo>
                <a:lnTo>
                  <a:pt x="361958" y="31842"/>
                </a:lnTo>
                <a:lnTo>
                  <a:pt x="404813" y="18435"/>
                </a:lnTo>
                <a:lnTo>
                  <a:pt x="449103" y="8551"/>
                </a:lnTo>
                <a:lnTo>
                  <a:pt x="494669" y="2352"/>
                </a:lnTo>
                <a:lnTo>
                  <a:pt x="541350" y="0"/>
                </a:lnTo>
                <a:lnTo>
                  <a:pt x="543509" y="274460"/>
                </a:lnTo>
                <a:lnTo>
                  <a:pt x="494948" y="279190"/>
                </a:lnTo>
                <a:lnTo>
                  <a:pt x="449265" y="292083"/>
                </a:lnTo>
                <a:lnTo>
                  <a:pt x="407211" y="312380"/>
                </a:lnTo>
                <a:lnTo>
                  <a:pt x="369537" y="339324"/>
                </a:lnTo>
                <a:lnTo>
                  <a:pt x="336993" y="372158"/>
                </a:lnTo>
                <a:lnTo>
                  <a:pt x="310330" y="410124"/>
                </a:lnTo>
                <a:lnTo>
                  <a:pt x="290301" y="452464"/>
                </a:lnTo>
                <a:lnTo>
                  <a:pt x="277654" y="498421"/>
                </a:lnTo>
                <a:lnTo>
                  <a:pt x="273142" y="547238"/>
                </a:lnTo>
                <a:lnTo>
                  <a:pt x="277274" y="596088"/>
                </a:lnTo>
                <a:lnTo>
                  <a:pt x="289563" y="642143"/>
                </a:lnTo>
                <a:lnTo>
                  <a:pt x="309264" y="684640"/>
                </a:lnTo>
                <a:lnTo>
                  <a:pt x="335631" y="722814"/>
                </a:lnTo>
                <a:lnTo>
                  <a:pt x="367920" y="755901"/>
                </a:lnTo>
                <a:lnTo>
                  <a:pt x="405385" y="783140"/>
                </a:lnTo>
                <a:lnTo>
                  <a:pt x="447282" y="803766"/>
                </a:lnTo>
                <a:lnTo>
                  <a:pt x="492865" y="817015"/>
                </a:lnTo>
                <a:lnTo>
                  <a:pt x="541390" y="822124"/>
                </a:lnTo>
                <a:lnTo>
                  <a:pt x="537087" y="1096561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6055" y="653028"/>
            <a:ext cx="4408938" cy="608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9157" y="1842008"/>
            <a:ext cx="4102735" cy="822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12" y="292383"/>
            <a:ext cx="4971962" cy="6357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304" y="1001620"/>
            <a:ext cx="2343032" cy="395173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151" b="1"/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812" y="1396793"/>
            <a:ext cx="2452524" cy="138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74295" y="1001620"/>
            <a:ext cx="2336480" cy="395173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151" b="1"/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63942" y="1396793"/>
            <a:ext cx="2446833" cy="1380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45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7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61" y="292382"/>
            <a:ext cx="1888293" cy="1132981"/>
          </a:xfrm>
        </p:spPr>
        <p:txBody>
          <a:bodyPr anchor="b">
            <a:normAutofit/>
          </a:bodyPr>
          <a:lstStyle>
            <a:lvl1pPr>
              <a:defRPr sz="13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528" y="292382"/>
            <a:ext cx="2972246" cy="248524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461" y="1425364"/>
            <a:ext cx="1888293" cy="1352267"/>
          </a:xfrm>
        </p:spPr>
        <p:txBody>
          <a:bodyPr/>
          <a:lstStyle>
            <a:lvl1pPr marL="0" indent="0" algn="ctr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3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60" y="292382"/>
            <a:ext cx="2847526" cy="1132981"/>
          </a:xfrm>
        </p:spPr>
        <p:txBody>
          <a:bodyPr anchor="b">
            <a:normAutofit/>
          </a:bodyPr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5453" y="363982"/>
            <a:ext cx="1563249" cy="2342050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535"/>
            </a:lvl1pPr>
            <a:lvl2pPr marL="219273" indent="0">
              <a:buNone/>
              <a:defRPr sz="1343"/>
            </a:lvl2pPr>
            <a:lvl3pPr marL="438546" indent="0">
              <a:buNone/>
              <a:defRPr sz="1151"/>
            </a:lvl3pPr>
            <a:lvl4pPr marL="657819" indent="0">
              <a:buNone/>
              <a:defRPr sz="959"/>
            </a:lvl4pPr>
            <a:lvl5pPr marL="877092" indent="0">
              <a:buNone/>
              <a:defRPr sz="959"/>
            </a:lvl5pPr>
            <a:lvl6pPr marL="1096366" indent="0">
              <a:buNone/>
              <a:defRPr sz="959"/>
            </a:lvl6pPr>
            <a:lvl7pPr marL="1315639" indent="0">
              <a:buNone/>
              <a:defRPr sz="959"/>
            </a:lvl7pPr>
            <a:lvl8pPr marL="1534912" indent="0">
              <a:buNone/>
              <a:defRPr sz="959"/>
            </a:lvl8pPr>
            <a:lvl9pPr marL="1754185" indent="0">
              <a:buNone/>
              <a:defRPr sz="95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812" y="1425363"/>
            <a:ext cx="2850012" cy="1352268"/>
          </a:xfrm>
        </p:spPr>
        <p:txBody>
          <a:bodyPr>
            <a:normAutofit/>
          </a:bodyPr>
          <a:lstStyle>
            <a:lvl1pPr marL="0" indent="0" algn="ctr">
              <a:buNone/>
              <a:defRPr sz="863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8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17" y="2057310"/>
            <a:ext cx="4978591" cy="392987"/>
          </a:xfrm>
        </p:spPr>
        <p:txBody>
          <a:bodyPr anchor="b">
            <a:normAutofit/>
          </a:bodyPr>
          <a:lstStyle>
            <a:lvl1pPr>
              <a:defRPr sz="134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8817" y="298004"/>
            <a:ext cx="4978591" cy="162102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1535"/>
            </a:lvl1pPr>
            <a:lvl2pPr marL="219273" indent="0">
              <a:buNone/>
              <a:defRPr sz="1343"/>
            </a:lvl2pPr>
            <a:lvl3pPr marL="438546" indent="0">
              <a:buNone/>
              <a:defRPr sz="1151"/>
            </a:lvl3pPr>
            <a:lvl4pPr marL="657819" indent="0">
              <a:buNone/>
              <a:defRPr sz="959"/>
            </a:lvl4pPr>
            <a:lvl5pPr marL="877092" indent="0">
              <a:buNone/>
              <a:defRPr sz="959"/>
            </a:lvl5pPr>
            <a:lvl6pPr marL="1096366" indent="0">
              <a:buNone/>
              <a:defRPr sz="959"/>
            </a:lvl6pPr>
            <a:lvl7pPr marL="1315639" indent="0">
              <a:buNone/>
              <a:defRPr sz="959"/>
            </a:lvl7pPr>
            <a:lvl8pPr marL="1534912" indent="0">
              <a:buNone/>
              <a:defRPr sz="959"/>
            </a:lvl8pPr>
            <a:lvl9pPr marL="1754185" indent="0">
              <a:buNone/>
              <a:defRPr sz="95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812" y="2450297"/>
            <a:ext cx="4977839" cy="327334"/>
          </a:xfrm>
        </p:spPr>
        <p:txBody>
          <a:bodyPr>
            <a:normAutofit/>
          </a:bodyPr>
          <a:lstStyle>
            <a:lvl1pPr marL="0" indent="0" algn="ctr">
              <a:buNone/>
              <a:defRPr sz="863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99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12" y="292382"/>
            <a:ext cx="4971963" cy="1642664"/>
          </a:xfrm>
        </p:spPr>
        <p:txBody>
          <a:bodyPr anchor="ctr"/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812" y="2016756"/>
            <a:ext cx="4971962" cy="763660"/>
          </a:xfrm>
        </p:spPr>
        <p:txBody>
          <a:bodyPr anchor="ctr"/>
          <a:lstStyle>
            <a:lvl1pPr marL="0" indent="0" algn="ctr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05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3" y="292382"/>
            <a:ext cx="4467259" cy="1435485"/>
          </a:xfrm>
        </p:spPr>
        <p:txBody>
          <a:bodyPr anchor="ctr"/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826268" y="1731478"/>
            <a:ext cx="4202927" cy="204712"/>
          </a:xfrm>
        </p:spPr>
        <p:txBody>
          <a:bodyPr anchor="t">
            <a:normAutofit/>
          </a:bodyPr>
          <a:lstStyle>
            <a:lvl1pPr marL="0" indent="0" algn="r">
              <a:buNone/>
              <a:defRPr sz="671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811" y="2016757"/>
            <a:ext cx="4971963" cy="7608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748" y="352643"/>
            <a:ext cx="292735" cy="280476"/>
          </a:xfrm>
          <a:prstGeom prst="rect">
            <a:avLst/>
          </a:prstGeom>
        </p:spPr>
        <p:txBody>
          <a:bodyPr vert="horz" lIns="43857" tIns="21929" rIns="43857" bIns="2192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3837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8039" y="1425504"/>
            <a:ext cx="292735" cy="280476"/>
          </a:xfrm>
          <a:prstGeom prst="rect">
            <a:avLst/>
          </a:prstGeom>
        </p:spPr>
        <p:txBody>
          <a:bodyPr vert="horz" lIns="43857" tIns="21929" rIns="43857" bIns="2192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837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2893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18" y="1020145"/>
            <a:ext cx="4972714" cy="1204750"/>
          </a:xfrm>
        </p:spPr>
        <p:txBody>
          <a:bodyPr anchor="b"/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8812" y="2230544"/>
            <a:ext cx="4971963" cy="547087"/>
          </a:xfrm>
        </p:spPr>
        <p:txBody>
          <a:bodyPr anchor="t"/>
          <a:lstStyle>
            <a:lvl1pPr marL="0" indent="0" algn="ctr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47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8811" y="292383"/>
            <a:ext cx="4971963" cy="6357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38812" y="1001620"/>
            <a:ext cx="1584186" cy="39488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51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38812" y="1396501"/>
            <a:ext cx="1584186" cy="1381130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34467" y="1001620"/>
            <a:ext cx="1583995" cy="39488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51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34467" y="1396501"/>
            <a:ext cx="1584602" cy="1381130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28844" y="1001620"/>
            <a:ext cx="1580467" cy="394881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151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830308" y="1396501"/>
            <a:ext cx="1580467" cy="1381130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3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9357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8812" y="292383"/>
            <a:ext cx="4971963" cy="6357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38812" y="2012478"/>
            <a:ext cx="1584186" cy="2763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959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24397" y="1102662"/>
            <a:ext cx="1411837" cy="730956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767"/>
            </a:lvl1pPr>
            <a:lvl2pPr marL="219273" indent="0">
              <a:buNone/>
              <a:defRPr sz="767"/>
            </a:lvl2pPr>
            <a:lvl3pPr marL="438546" indent="0">
              <a:buNone/>
              <a:defRPr sz="767"/>
            </a:lvl3pPr>
            <a:lvl4pPr marL="657819" indent="0">
              <a:buNone/>
              <a:defRPr sz="767"/>
            </a:lvl4pPr>
            <a:lvl5pPr marL="877092" indent="0">
              <a:buNone/>
              <a:defRPr sz="767"/>
            </a:lvl5pPr>
            <a:lvl6pPr marL="1096366" indent="0">
              <a:buNone/>
              <a:defRPr sz="767"/>
            </a:lvl6pPr>
            <a:lvl7pPr marL="1315639" indent="0">
              <a:buNone/>
              <a:defRPr sz="767"/>
            </a:lvl7pPr>
            <a:lvl8pPr marL="1534912" indent="0">
              <a:buNone/>
              <a:defRPr sz="767"/>
            </a:lvl8pPr>
            <a:lvl9pPr marL="1754185" indent="0">
              <a:buNone/>
              <a:defRPr sz="7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38812" y="2288870"/>
            <a:ext cx="1584186" cy="488761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33422" y="2012478"/>
            <a:ext cx="1584199" cy="2763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959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94070" y="1102662"/>
            <a:ext cx="1407263" cy="730956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767"/>
            </a:lvl1pPr>
            <a:lvl2pPr marL="219273" indent="0">
              <a:buNone/>
              <a:defRPr sz="767"/>
            </a:lvl2pPr>
            <a:lvl3pPr marL="438546" indent="0">
              <a:buNone/>
              <a:defRPr sz="767"/>
            </a:lvl3pPr>
            <a:lvl4pPr marL="657819" indent="0">
              <a:buNone/>
              <a:defRPr sz="767"/>
            </a:lvl4pPr>
            <a:lvl5pPr marL="877092" indent="0">
              <a:buNone/>
              <a:defRPr sz="767"/>
            </a:lvl5pPr>
            <a:lvl6pPr marL="1096366" indent="0">
              <a:buNone/>
              <a:defRPr sz="767"/>
            </a:lvl6pPr>
            <a:lvl7pPr marL="1315639" indent="0">
              <a:buNone/>
              <a:defRPr sz="767"/>
            </a:lvl7pPr>
            <a:lvl8pPr marL="1534912" indent="0">
              <a:buNone/>
              <a:defRPr sz="767"/>
            </a:lvl8pPr>
            <a:lvl9pPr marL="1754185" indent="0">
              <a:buNone/>
              <a:defRPr sz="7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32772" y="2288869"/>
            <a:ext cx="1584849" cy="488761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28904" y="2012478"/>
            <a:ext cx="1579837" cy="27639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959" b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915044" y="1102662"/>
            <a:ext cx="1408025" cy="730956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767"/>
            </a:lvl1pPr>
            <a:lvl2pPr marL="219273" indent="0">
              <a:buNone/>
              <a:defRPr sz="767"/>
            </a:lvl2pPr>
            <a:lvl3pPr marL="438546" indent="0">
              <a:buNone/>
              <a:defRPr sz="767"/>
            </a:lvl3pPr>
            <a:lvl4pPr marL="657819" indent="0">
              <a:buNone/>
              <a:defRPr sz="767"/>
            </a:lvl4pPr>
            <a:lvl5pPr marL="877092" indent="0">
              <a:buNone/>
              <a:defRPr sz="767"/>
            </a:lvl5pPr>
            <a:lvl6pPr marL="1096366" indent="0">
              <a:buNone/>
              <a:defRPr sz="767"/>
            </a:lvl6pPr>
            <a:lvl7pPr marL="1315639" indent="0">
              <a:buNone/>
              <a:defRPr sz="767"/>
            </a:lvl7pPr>
            <a:lvl8pPr marL="1534912" indent="0">
              <a:buNone/>
              <a:defRPr sz="767"/>
            </a:lvl8pPr>
            <a:lvl9pPr marL="1754185" indent="0">
              <a:buNone/>
              <a:defRPr sz="7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828844" y="2288870"/>
            <a:ext cx="1581930" cy="488760"/>
          </a:xfrm>
        </p:spPr>
        <p:txBody>
          <a:bodyPr anchor="t">
            <a:normAutofit/>
          </a:bodyPr>
          <a:lstStyle>
            <a:lvl1pPr marL="0" indent="0" algn="ctr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41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07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89770" y="292382"/>
            <a:ext cx="1221005" cy="248524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8812" y="292382"/>
            <a:ext cx="3677774" cy="2485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4701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1106905" cy="3289300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074" y="538318"/>
            <a:ext cx="4221788" cy="1145164"/>
          </a:xfrm>
        </p:spPr>
        <p:txBody>
          <a:bodyPr anchor="b">
            <a:normAutofit/>
          </a:bodyPr>
          <a:lstStyle>
            <a:lvl1pPr algn="l">
              <a:defRPr sz="23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074" y="1727644"/>
            <a:ext cx="4221788" cy="794153"/>
          </a:xfrm>
        </p:spPr>
        <p:txBody>
          <a:bodyPr>
            <a:normAutofit/>
          </a:bodyPr>
          <a:lstStyle>
            <a:lvl1pPr marL="0" indent="0" algn="l">
              <a:buNone/>
              <a:defRPr sz="959" cap="all" baseline="0">
                <a:solidFill>
                  <a:schemeClr val="tx2"/>
                </a:solidFill>
              </a:defRPr>
            </a:lvl1pPr>
            <a:lvl2pPr marL="219273" indent="0" algn="ctr">
              <a:buNone/>
              <a:defRPr sz="959"/>
            </a:lvl2pPr>
            <a:lvl3pPr marL="438546" indent="0" algn="ctr">
              <a:buNone/>
              <a:defRPr sz="863"/>
            </a:lvl3pPr>
            <a:lvl4pPr marL="657819" indent="0" algn="ctr">
              <a:buNone/>
              <a:defRPr sz="767"/>
            </a:lvl4pPr>
            <a:lvl5pPr marL="877092" indent="0" algn="ctr">
              <a:buNone/>
              <a:defRPr sz="767"/>
            </a:lvl5pPr>
            <a:lvl6pPr marL="1096366" indent="0" algn="ctr">
              <a:buNone/>
              <a:defRPr sz="767"/>
            </a:lvl6pPr>
            <a:lvl7pPr marL="1315639" indent="0" algn="ctr">
              <a:buNone/>
              <a:defRPr sz="767"/>
            </a:lvl7pPr>
            <a:lvl8pPr marL="1534912" indent="0" algn="ctr">
              <a:buNone/>
              <a:defRPr sz="767"/>
            </a:lvl8pPr>
            <a:lvl9pPr marL="1754185" indent="0" algn="ctr">
              <a:buNone/>
              <a:defRPr sz="7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98680" y="2594893"/>
            <a:ext cx="1317308" cy="17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1074" y="2594893"/>
            <a:ext cx="2461013" cy="17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2580" y="2594892"/>
            <a:ext cx="370283" cy="17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55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048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15" y="680703"/>
            <a:ext cx="4756944" cy="1368257"/>
          </a:xfrm>
        </p:spPr>
        <p:txBody>
          <a:bodyPr anchor="b">
            <a:normAutofit/>
          </a:bodyPr>
          <a:lstStyle>
            <a:lvl1pPr>
              <a:defRPr sz="1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15" y="2122055"/>
            <a:ext cx="4756944" cy="659383"/>
          </a:xfrm>
        </p:spPr>
        <p:txBody>
          <a:bodyPr>
            <a:normAutofit/>
          </a:bodyPr>
          <a:lstStyle>
            <a:lvl1pPr marL="0" indent="0">
              <a:buNone/>
              <a:defRPr sz="863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219273" indent="0">
              <a:buNone/>
              <a:defRPr sz="863">
                <a:solidFill>
                  <a:schemeClr val="tx1">
                    <a:tint val="75000"/>
                  </a:schemeClr>
                </a:solidFill>
              </a:defRPr>
            </a:lvl2pPr>
            <a:lvl3pPr marL="438546" indent="0">
              <a:buNone/>
              <a:defRPr sz="863">
                <a:solidFill>
                  <a:schemeClr val="tx1">
                    <a:tint val="75000"/>
                  </a:schemeClr>
                </a:solidFill>
              </a:defRPr>
            </a:lvl3pPr>
            <a:lvl4pPr marL="657819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4pPr>
            <a:lvl5pPr marL="877092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5pPr>
            <a:lvl6pPr marL="1096366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6pPr>
            <a:lvl7pPr marL="1315639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7pPr>
            <a:lvl8pPr marL="1534912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8pPr>
            <a:lvl9pPr marL="1754185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39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115" y="1078920"/>
            <a:ext cx="2342643" cy="1698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3942" y="1078920"/>
            <a:ext cx="2341117" cy="1698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7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15" y="296951"/>
            <a:ext cx="4756944" cy="7088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895" y="1078920"/>
            <a:ext cx="2232865" cy="395173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51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115" y="1474092"/>
            <a:ext cx="2342644" cy="1303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73721" y="1078919"/>
            <a:ext cx="2231337" cy="395173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151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63942" y="1474092"/>
            <a:ext cx="2341116" cy="13035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93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04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6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9357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3052" y="756539"/>
            <a:ext cx="2549556" cy="2170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8440" y="756539"/>
            <a:ext cx="2549556" cy="2170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58" y="292383"/>
            <a:ext cx="1851701" cy="786537"/>
          </a:xfrm>
        </p:spPr>
        <p:txBody>
          <a:bodyPr anchor="b"/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050" y="284260"/>
            <a:ext cx="2829008" cy="249337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658" y="1078920"/>
            <a:ext cx="1851701" cy="1698711"/>
          </a:xfrm>
        </p:spPr>
        <p:txBody>
          <a:bodyPr/>
          <a:lstStyle>
            <a:lvl1pPr marL="0" indent="0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53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16" y="292382"/>
            <a:ext cx="2849800" cy="786538"/>
          </a:xfrm>
        </p:spPr>
        <p:txBody>
          <a:bodyPr anchor="b"/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44284" y="292383"/>
            <a:ext cx="1760775" cy="248524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1535"/>
            </a:lvl1pPr>
            <a:lvl2pPr marL="219273" indent="0">
              <a:buNone/>
              <a:defRPr sz="1343"/>
            </a:lvl2pPr>
            <a:lvl3pPr marL="438546" indent="0">
              <a:buNone/>
              <a:defRPr sz="1151"/>
            </a:lvl3pPr>
            <a:lvl4pPr marL="657819" indent="0">
              <a:buNone/>
              <a:defRPr sz="959"/>
            </a:lvl4pPr>
            <a:lvl5pPr marL="877092" indent="0">
              <a:buNone/>
              <a:defRPr sz="959"/>
            </a:lvl5pPr>
            <a:lvl6pPr marL="1096366" indent="0">
              <a:buNone/>
              <a:defRPr sz="959"/>
            </a:lvl6pPr>
            <a:lvl7pPr marL="1315639" indent="0">
              <a:buNone/>
              <a:defRPr sz="959"/>
            </a:lvl7pPr>
            <a:lvl8pPr marL="1534912" indent="0">
              <a:buNone/>
              <a:defRPr sz="959"/>
            </a:lvl8pPr>
            <a:lvl9pPr marL="1754185" indent="0">
              <a:buNone/>
              <a:defRPr sz="95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115" y="1078920"/>
            <a:ext cx="2849802" cy="1698711"/>
          </a:xfrm>
        </p:spPr>
        <p:txBody>
          <a:bodyPr/>
          <a:lstStyle>
            <a:lvl1pPr marL="0" indent="0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1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15" y="2064645"/>
            <a:ext cx="4759995" cy="392987"/>
          </a:xfrm>
        </p:spPr>
        <p:txBody>
          <a:bodyPr anchor="b">
            <a:normAutofit/>
          </a:bodyPr>
          <a:lstStyle>
            <a:lvl1pPr>
              <a:defRPr sz="1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115" y="290860"/>
            <a:ext cx="4759995" cy="158267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35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093" y="2457632"/>
            <a:ext cx="4759277" cy="327334"/>
          </a:xfrm>
        </p:spPr>
        <p:txBody>
          <a:bodyPr>
            <a:normAutofit/>
          </a:bodyPr>
          <a:lstStyle>
            <a:lvl1pPr marL="0" indent="0">
              <a:buNone/>
              <a:defRPr sz="767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46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37" y="292382"/>
            <a:ext cx="4756922" cy="1644650"/>
          </a:xfrm>
        </p:spPr>
        <p:txBody>
          <a:bodyPr anchor="ctr">
            <a:normAutofit/>
          </a:bodyPr>
          <a:lstStyle>
            <a:lvl1pPr>
              <a:defRPr sz="1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115" y="2119771"/>
            <a:ext cx="4756204" cy="657860"/>
          </a:xfrm>
        </p:spPr>
        <p:txBody>
          <a:bodyPr anchor="ctr">
            <a:normAutofit/>
          </a:bodyPr>
          <a:lstStyle>
            <a:lvl1pPr marL="0" indent="0">
              <a:buNone/>
              <a:defRPr sz="863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90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483" y="292382"/>
            <a:ext cx="4467259" cy="1318228"/>
          </a:xfrm>
        </p:spPr>
        <p:txBody>
          <a:bodyPr anchor="ctr">
            <a:normAutofit/>
          </a:bodyPr>
          <a:lstStyle>
            <a:lvl1pPr>
              <a:defRPr sz="1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826268" y="1614221"/>
            <a:ext cx="4202927" cy="263301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115" y="2067165"/>
            <a:ext cx="4756945" cy="714406"/>
          </a:xfrm>
        </p:spPr>
        <p:txBody>
          <a:bodyPr anchor="ctr">
            <a:normAutofit/>
          </a:bodyPr>
          <a:lstStyle>
            <a:lvl1pPr marL="0" indent="0">
              <a:buNone/>
              <a:defRPr sz="863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33874" y="351278"/>
            <a:ext cx="292735" cy="280476"/>
          </a:xfrm>
          <a:prstGeom prst="rect">
            <a:avLst/>
          </a:prstGeom>
        </p:spPr>
        <p:txBody>
          <a:bodyPr vert="horz" lIns="43857" tIns="21929" rIns="43857" bIns="2192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837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60133" y="1326162"/>
            <a:ext cx="292735" cy="280476"/>
          </a:xfrm>
          <a:prstGeom prst="rect">
            <a:avLst/>
          </a:prstGeom>
        </p:spPr>
        <p:txBody>
          <a:bodyPr vert="horz" lIns="43857" tIns="21929" rIns="43857" bIns="2192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3837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7130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115" y="1023550"/>
            <a:ext cx="4756944" cy="1204750"/>
          </a:xfrm>
        </p:spPr>
        <p:txBody>
          <a:bodyPr anchor="b">
            <a:normAutofit/>
          </a:bodyPr>
          <a:lstStyle>
            <a:lvl1pPr>
              <a:defRPr sz="1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093" y="2233949"/>
            <a:ext cx="4756226" cy="547087"/>
          </a:xfrm>
        </p:spPr>
        <p:txBody>
          <a:bodyPr anchor="t">
            <a:normAutofit/>
          </a:bodyPr>
          <a:lstStyle>
            <a:lvl1pPr marL="0" indent="0">
              <a:buNone/>
              <a:defRPr sz="863"/>
            </a:lvl1pPr>
            <a:lvl2pPr marL="219273" indent="0">
              <a:buNone/>
              <a:defRPr sz="671"/>
            </a:lvl2pPr>
            <a:lvl3pPr marL="438546" indent="0">
              <a:buNone/>
              <a:defRPr sz="576"/>
            </a:lvl3pPr>
            <a:lvl4pPr marL="657819" indent="0">
              <a:buNone/>
              <a:defRPr sz="480"/>
            </a:lvl4pPr>
            <a:lvl5pPr marL="877092" indent="0">
              <a:buNone/>
              <a:defRPr sz="480"/>
            </a:lvl5pPr>
            <a:lvl6pPr marL="1096366" indent="0">
              <a:buNone/>
              <a:defRPr sz="480"/>
            </a:lvl6pPr>
            <a:lvl7pPr marL="1315639" indent="0">
              <a:buNone/>
              <a:defRPr sz="480"/>
            </a:lvl7pPr>
            <a:lvl8pPr marL="1534912" indent="0">
              <a:buNone/>
              <a:defRPr sz="480"/>
            </a:lvl8pPr>
            <a:lvl9pPr marL="1754185" indent="0">
              <a:buNone/>
              <a:defRPr sz="4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355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48116" y="292382"/>
            <a:ext cx="4756943" cy="9136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48115" y="1282752"/>
            <a:ext cx="1535178" cy="32893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151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1636" y="1611682"/>
            <a:ext cx="1540861" cy="1165949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8029" y="1284273"/>
            <a:ext cx="1529168" cy="32893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151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62961" y="1613203"/>
            <a:ext cx="1534664" cy="1165949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770808" y="1282752"/>
            <a:ext cx="1534250" cy="32893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151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770808" y="1611682"/>
            <a:ext cx="1534250" cy="1165949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36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48115" y="292382"/>
            <a:ext cx="4756943" cy="9136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48116" y="2112575"/>
            <a:ext cx="1534381" cy="2763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959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48116" y="1279171"/>
            <a:ext cx="1534381" cy="73095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95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48116" y="2388967"/>
            <a:ext cx="1534381" cy="392262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55681" y="2112575"/>
            <a:ext cx="1536859" cy="2763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959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55680" y="1279171"/>
            <a:ext cx="1536158" cy="73095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95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54979" y="2388967"/>
            <a:ext cx="1536859" cy="388664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770869" y="2112574"/>
            <a:ext cx="1532220" cy="27639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959" b="0" cap="all" baseline="0">
                <a:solidFill>
                  <a:schemeClr val="tx1"/>
                </a:solidFill>
              </a:defRPr>
            </a:lvl1pPr>
            <a:lvl2pPr marL="219273" indent="0">
              <a:buNone/>
              <a:defRPr sz="959" b="1"/>
            </a:lvl2pPr>
            <a:lvl3pPr marL="438546" indent="0">
              <a:buNone/>
              <a:defRPr sz="863" b="1"/>
            </a:lvl3pPr>
            <a:lvl4pPr marL="657819" indent="0">
              <a:buNone/>
              <a:defRPr sz="767" b="1"/>
            </a:lvl4pPr>
            <a:lvl5pPr marL="877092" indent="0">
              <a:buNone/>
              <a:defRPr sz="767" b="1"/>
            </a:lvl5pPr>
            <a:lvl6pPr marL="1096366" indent="0">
              <a:buNone/>
              <a:defRPr sz="767" b="1"/>
            </a:lvl6pPr>
            <a:lvl7pPr marL="1315639" indent="0">
              <a:buNone/>
              <a:defRPr sz="767" b="1"/>
            </a:lvl7pPr>
            <a:lvl8pPr marL="1534912" indent="0">
              <a:buNone/>
              <a:defRPr sz="767" b="1"/>
            </a:lvl8pPr>
            <a:lvl9pPr marL="1754185" indent="0">
              <a:buNone/>
              <a:defRPr sz="7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770808" y="1279171"/>
            <a:ext cx="1534251" cy="730956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959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770808" y="2388966"/>
            <a:ext cx="1534250" cy="388665"/>
          </a:xfrm>
        </p:spPr>
        <p:txBody>
          <a:bodyPr anchor="t">
            <a:normAutofit/>
          </a:bodyPr>
          <a:lstStyle>
            <a:lvl1pPr marL="0" indent="0">
              <a:buNone/>
              <a:defRPr sz="671"/>
            </a:lvl1pPr>
            <a:lvl2pPr marL="219273" indent="0">
              <a:buNone/>
              <a:defRPr sz="576"/>
            </a:lvl2pPr>
            <a:lvl3pPr marL="438546" indent="0">
              <a:buNone/>
              <a:defRPr sz="480"/>
            </a:lvl3pPr>
            <a:lvl4pPr marL="657819" indent="0">
              <a:buNone/>
              <a:defRPr sz="432"/>
            </a:lvl4pPr>
            <a:lvl5pPr marL="877092" indent="0">
              <a:buNone/>
              <a:defRPr sz="432"/>
            </a:lvl5pPr>
            <a:lvl6pPr marL="1096366" indent="0">
              <a:buNone/>
              <a:defRPr sz="432"/>
            </a:lvl6pPr>
            <a:lvl7pPr marL="1315639" indent="0">
              <a:buNone/>
              <a:defRPr sz="432"/>
            </a:lvl7pPr>
            <a:lvl8pPr marL="1534912" indent="0">
              <a:buNone/>
              <a:defRPr sz="432"/>
            </a:lvl8pPr>
            <a:lvl9pPr marL="1754185" indent="0">
              <a:buNone/>
              <a:defRPr sz="4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262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6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42236" y="292382"/>
            <a:ext cx="962823" cy="2485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115" y="292382"/>
            <a:ext cx="3720937" cy="2485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9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9357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062" y="538318"/>
            <a:ext cx="4322577" cy="1145164"/>
          </a:xfrm>
        </p:spPr>
        <p:txBody>
          <a:bodyPr anchor="b">
            <a:normAutofit/>
          </a:bodyPr>
          <a:lstStyle>
            <a:lvl1pPr algn="ctr">
              <a:defRPr sz="23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6062" y="1727644"/>
            <a:ext cx="4322577" cy="794153"/>
          </a:xfrm>
        </p:spPr>
        <p:txBody>
          <a:bodyPr/>
          <a:lstStyle>
            <a:lvl1pPr marL="0" indent="0" algn="ctr">
              <a:buNone/>
              <a:defRPr sz="1151"/>
            </a:lvl1pPr>
            <a:lvl2pPr marL="219273" indent="0" algn="ctr">
              <a:buNone/>
              <a:defRPr sz="959"/>
            </a:lvl2pPr>
            <a:lvl3pPr marL="438546" indent="0" algn="ctr">
              <a:buNone/>
              <a:defRPr sz="863"/>
            </a:lvl3pPr>
            <a:lvl4pPr marL="657819" indent="0" algn="ctr">
              <a:buNone/>
              <a:defRPr sz="767"/>
            </a:lvl4pPr>
            <a:lvl5pPr marL="877092" indent="0" algn="ctr">
              <a:buNone/>
              <a:defRPr sz="767"/>
            </a:lvl5pPr>
            <a:lvl6pPr marL="1096366" indent="0" algn="ctr">
              <a:buNone/>
              <a:defRPr sz="767"/>
            </a:lvl6pPr>
            <a:lvl7pPr marL="1315639" indent="0" algn="ctr">
              <a:buNone/>
              <a:defRPr sz="767"/>
            </a:lvl7pPr>
            <a:lvl8pPr marL="1534912" indent="0" algn="ctr">
              <a:buNone/>
              <a:defRPr sz="767"/>
            </a:lvl8pPr>
            <a:lvl9pPr marL="1754185" indent="0" algn="ctr">
              <a:buNone/>
              <a:defRPr sz="7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0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7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293" y="315225"/>
            <a:ext cx="4674114" cy="1368257"/>
          </a:xfrm>
        </p:spPr>
        <p:txBody>
          <a:bodyPr anchor="b">
            <a:normAutofit/>
          </a:bodyPr>
          <a:lstStyle>
            <a:lvl1pPr>
              <a:defRPr sz="16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293" y="1727644"/>
            <a:ext cx="4674114" cy="719534"/>
          </a:xfrm>
        </p:spPr>
        <p:txBody>
          <a:bodyPr/>
          <a:lstStyle>
            <a:lvl1pPr marL="0" indent="0" algn="ctr">
              <a:buNone/>
              <a:defRPr sz="1151">
                <a:solidFill>
                  <a:schemeClr val="tx1">
                    <a:tint val="75000"/>
                  </a:schemeClr>
                </a:solidFill>
              </a:defRPr>
            </a:lvl1pPr>
            <a:lvl2pPr marL="219273" indent="0">
              <a:buNone/>
              <a:defRPr sz="959">
                <a:solidFill>
                  <a:schemeClr val="tx1">
                    <a:tint val="75000"/>
                  </a:schemeClr>
                </a:solidFill>
              </a:defRPr>
            </a:lvl2pPr>
            <a:lvl3pPr marL="438546" indent="0">
              <a:buNone/>
              <a:defRPr sz="863">
                <a:solidFill>
                  <a:schemeClr val="tx1">
                    <a:tint val="75000"/>
                  </a:schemeClr>
                </a:solidFill>
              </a:defRPr>
            </a:lvl3pPr>
            <a:lvl4pPr marL="657819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4pPr>
            <a:lvl5pPr marL="877092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5pPr>
            <a:lvl6pPr marL="1096366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6pPr>
            <a:lvl7pPr marL="1315639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7pPr>
            <a:lvl8pPr marL="1534912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8pPr>
            <a:lvl9pPr marL="1754185" indent="0">
              <a:buNone/>
              <a:defRPr sz="7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1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12" y="292382"/>
            <a:ext cx="4971962" cy="6361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8812" y="1001620"/>
            <a:ext cx="2451946" cy="1776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4520" y="1001620"/>
            <a:ext cx="2446255" cy="1776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2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3749" y="681174"/>
            <a:ext cx="3493551" cy="1856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9357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3052" y="756539"/>
            <a:ext cx="5274945" cy="2170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2757" y="3059049"/>
            <a:ext cx="1875536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3052" y="3059049"/>
            <a:ext cx="1348041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9956" y="3059049"/>
            <a:ext cx="1348041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812" y="292382"/>
            <a:ext cx="4971962" cy="636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812" y="1005334"/>
            <a:ext cx="4971963" cy="1772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7393" y="2821793"/>
            <a:ext cx="1317308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12" y="2821793"/>
            <a:ext cx="3204365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48916" y="2821793"/>
            <a:ext cx="361859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25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438546" rtl="0" eaLnBrk="1" latinLnBrk="0" hangingPunct="1">
        <a:lnSpc>
          <a:spcPct val="90000"/>
        </a:lnSpc>
        <a:spcBef>
          <a:spcPct val="0"/>
        </a:spcBef>
        <a:buNone/>
        <a:defRPr sz="1631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09637" indent="-109637" algn="l" defTabSz="438546" rtl="0" eaLnBrk="1" latinLnBrk="0" hangingPunct="1">
        <a:lnSpc>
          <a:spcPct val="120000"/>
        </a:lnSpc>
        <a:spcBef>
          <a:spcPts val="480"/>
        </a:spcBef>
        <a:buFont typeface="Arial" panose="020B0604020202020204" pitchFamily="34" charset="0"/>
        <a:buChar char="•"/>
        <a:defRPr sz="959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328910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863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548183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76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767456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671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986729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206002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1425275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1644548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1863822" indent="-109637" algn="l" defTabSz="438546" rtl="0" eaLnBrk="1" latinLnBrk="0" hangingPunct="1">
        <a:lnSpc>
          <a:spcPct val="120000"/>
        </a:lnSpc>
        <a:spcBef>
          <a:spcPts val="24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1pPr>
      <a:lvl2pPr marL="219273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2pPr>
      <a:lvl3pPr marL="438546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3pPr>
      <a:lvl4pPr marL="657819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4pPr>
      <a:lvl5pPr marL="877092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5pPr>
      <a:lvl6pPr marL="1096366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6pPr>
      <a:lvl7pPr marL="1315639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7pPr>
      <a:lvl8pPr marL="1534912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8pPr>
      <a:lvl9pPr marL="1754185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54701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6861" y="0"/>
            <a:ext cx="5788377" cy="3289300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116" y="296660"/>
            <a:ext cx="4756943" cy="709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116" y="1078921"/>
            <a:ext cx="4756943" cy="1698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80875" y="2821794"/>
            <a:ext cx="1317308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8115" y="2821793"/>
            <a:ext cx="2996168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34775" y="2821793"/>
            <a:ext cx="370283" cy="17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73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38546" rtl="0" eaLnBrk="1" latinLnBrk="0" hangingPunct="1">
        <a:lnSpc>
          <a:spcPct val="90000"/>
        </a:lnSpc>
        <a:spcBef>
          <a:spcPct val="0"/>
        </a:spcBef>
        <a:buNone/>
        <a:defRPr sz="1727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637" indent="-109637" algn="l" defTabSz="438546" rtl="0" eaLnBrk="1" latinLnBrk="0" hangingPunct="1">
        <a:lnSpc>
          <a:spcPct val="120000"/>
        </a:lnSpc>
        <a:spcBef>
          <a:spcPts val="480"/>
        </a:spcBef>
        <a:buSzPct val="125000"/>
        <a:buFont typeface="Arial" panose="020B0604020202020204" pitchFamily="34" charset="0"/>
        <a:buChar char="•"/>
        <a:defRPr sz="1151" kern="1200">
          <a:solidFill>
            <a:schemeClr val="tx1"/>
          </a:solidFill>
          <a:latin typeface="+mn-lt"/>
          <a:ea typeface="+mn-ea"/>
          <a:cs typeface="+mn-cs"/>
        </a:defRPr>
      </a:lvl1pPr>
      <a:lvl2pPr marL="328910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959" kern="1200">
          <a:solidFill>
            <a:schemeClr val="tx1"/>
          </a:solidFill>
          <a:latin typeface="+mn-lt"/>
          <a:ea typeface="+mn-ea"/>
          <a:cs typeface="+mn-cs"/>
        </a:defRPr>
      </a:lvl2pPr>
      <a:lvl3pPr marL="548183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863" kern="1200">
          <a:solidFill>
            <a:schemeClr val="tx1"/>
          </a:solidFill>
          <a:latin typeface="+mn-lt"/>
          <a:ea typeface="+mn-ea"/>
          <a:cs typeface="+mn-cs"/>
        </a:defRPr>
      </a:lvl3pPr>
      <a:lvl4pPr marL="767456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767" kern="1200">
          <a:solidFill>
            <a:schemeClr val="tx1"/>
          </a:solidFill>
          <a:latin typeface="+mn-lt"/>
          <a:ea typeface="+mn-ea"/>
          <a:cs typeface="+mn-cs"/>
        </a:defRPr>
      </a:lvl4pPr>
      <a:lvl5pPr marL="986729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767" kern="1200">
          <a:solidFill>
            <a:schemeClr val="tx1"/>
          </a:solidFill>
          <a:latin typeface="+mn-lt"/>
          <a:ea typeface="+mn-ea"/>
          <a:cs typeface="+mn-cs"/>
        </a:defRPr>
      </a:lvl5pPr>
      <a:lvl6pPr marL="1206002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671" kern="1200">
          <a:solidFill>
            <a:schemeClr val="tx1"/>
          </a:solidFill>
          <a:latin typeface="+mn-lt"/>
          <a:ea typeface="+mn-ea"/>
          <a:cs typeface="+mn-cs"/>
        </a:defRPr>
      </a:lvl6pPr>
      <a:lvl7pPr marL="1425275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671" kern="1200">
          <a:solidFill>
            <a:schemeClr val="tx1"/>
          </a:solidFill>
          <a:latin typeface="+mn-lt"/>
          <a:ea typeface="+mn-ea"/>
          <a:cs typeface="+mn-cs"/>
        </a:defRPr>
      </a:lvl7pPr>
      <a:lvl8pPr marL="1644548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671" kern="1200">
          <a:solidFill>
            <a:schemeClr val="tx1"/>
          </a:solidFill>
          <a:latin typeface="+mn-lt"/>
          <a:ea typeface="+mn-ea"/>
          <a:cs typeface="+mn-cs"/>
        </a:defRPr>
      </a:lvl8pPr>
      <a:lvl9pPr marL="1863822" indent="-109637" algn="l" defTabSz="438546" rtl="0" eaLnBrk="1" latinLnBrk="0" hangingPunct="1">
        <a:lnSpc>
          <a:spcPct val="120000"/>
        </a:lnSpc>
        <a:spcBef>
          <a:spcPts val="240"/>
        </a:spcBef>
        <a:buSzPct val="125000"/>
        <a:buFont typeface="Arial" panose="020B0604020202020204" pitchFamily="34" charset="0"/>
        <a:buChar char="•"/>
        <a:defRPr sz="6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1pPr>
      <a:lvl2pPr marL="219273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2pPr>
      <a:lvl3pPr marL="438546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3pPr>
      <a:lvl4pPr marL="657819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4pPr>
      <a:lvl5pPr marL="877092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5pPr>
      <a:lvl6pPr marL="1096366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6pPr>
      <a:lvl7pPr marL="1315639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7pPr>
      <a:lvl8pPr marL="1534912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8pPr>
      <a:lvl9pPr marL="1754185" algn="l" defTabSz="438546" rtl="0" eaLnBrk="1" latinLnBrk="0" hangingPunct="1">
        <a:defRPr sz="8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6116F09-A3DB-4312-BA88-39E31A544128}"/>
              </a:ext>
            </a:extLst>
          </p:cNvPr>
          <p:cNvSpPr txBox="1">
            <a:spLocks/>
          </p:cNvSpPr>
          <p:nvPr/>
        </p:nvSpPr>
        <p:spPr>
          <a:xfrm>
            <a:off x="1098550" y="425450"/>
            <a:ext cx="3505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9357A"/>
                </a:solidFill>
                <a:latin typeface="Verdana"/>
                <a:ea typeface="+mj-ea"/>
                <a:cs typeface="Verdana"/>
              </a:defRPr>
            </a:lvl1pPr>
          </a:lstStyle>
          <a:p>
            <a:pPr algn="ctr"/>
            <a:r>
              <a:rPr lang="en-US" sz="7200" kern="0" dirty="0">
                <a:gradFill flip="none" rotWithShape="1">
                  <a:gsLst>
                    <a:gs pos="0">
                      <a:srgbClr val="29357A">
                        <a:tint val="66000"/>
                        <a:satMod val="160000"/>
                      </a:srgbClr>
                    </a:gs>
                    <a:gs pos="50000">
                      <a:srgbClr val="29357A">
                        <a:tint val="44500"/>
                        <a:satMod val="160000"/>
                      </a:srgbClr>
                    </a:gs>
                    <a:gs pos="100000">
                      <a:srgbClr val="29357A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Vivaldi" panose="03020602050506090804" pitchFamily="66" charset="0"/>
              </a:rPr>
              <a:t>Welcome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F38928D-200A-4EBE-B34C-596E3528ACDC}"/>
              </a:ext>
            </a:extLst>
          </p:cNvPr>
          <p:cNvSpPr txBox="1">
            <a:spLocks/>
          </p:cNvSpPr>
          <p:nvPr/>
        </p:nvSpPr>
        <p:spPr>
          <a:xfrm>
            <a:off x="488950" y="1870752"/>
            <a:ext cx="5029200" cy="7620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accent6"/>
                </a:solidFill>
              </a:rPr>
              <a:t>Hello everybody, It’s me </a:t>
            </a:r>
            <a:r>
              <a:rPr lang="en-US" sz="1400" b="1" kern="0" dirty="0">
                <a:solidFill>
                  <a:schemeClr val="accent6"/>
                </a:solidFill>
              </a:rPr>
              <a:t>Bibek Chand Sah</a:t>
            </a:r>
            <a:r>
              <a:rPr lang="en-US" sz="1400" kern="0" dirty="0">
                <a:solidFill>
                  <a:schemeClr val="accent6"/>
                </a:solidFill>
              </a:rPr>
              <a:t>. Today I am going to give a presentation on the topic Effect of AI in present age.</a:t>
            </a:r>
          </a:p>
        </p:txBody>
      </p:sp>
    </p:spTree>
    <p:extLst>
      <p:ext uri="{BB962C8B-B14F-4D97-AF65-F5344CB8AC3E}">
        <p14:creationId xmlns:p14="http://schemas.microsoft.com/office/powerpoint/2010/main" val="83241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ank You Gif - ID: 16529 - Gif Abyss">
            <a:extLst>
              <a:ext uri="{FF2B5EF4-FFF2-40B4-BE49-F238E27FC236}">
                <a16:creationId xmlns:a16="http://schemas.microsoft.com/office/drawing/2014/main" id="{DB2E69ED-F9BA-4F6B-8C1C-017E7528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273050"/>
            <a:ext cx="3988495" cy="2757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4700" cy="3289300"/>
          </a:xfrm>
          <a:custGeom>
            <a:avLst/>
            <a:gdLst/>
            <a:ahLst/>
            <a:cxnLst/>
            <a:rect l="l" t="t" r="r" b="b"/>
            <a:pathLst>
              <a:path w="5854700" h="3280410">
                <a:moveTo>
                  <a:pt x="0" y="0"/>
                </a:moveTo>
                <a:lnTo>
                  <a:pt x="5854689" y="0"/>
                </a:lnTo>
                <a:lnTo>
                  <a:pt x="5854689" y="3280165"/>
                </a:lnTo>
                <a:lnTo>
                  <a:pt x="0" y="3280165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8668"/>
            <a:ext cx="1245235" cy="1194435"/>
          </a:xfrm>
          <a:custGeom>
            <a:avLst/>
            <a:gdLst/>
            <a:ahLst/>
            <a:cxnLst/>
            <a:rect l="l" t="t" r="r" b="b"/>
            <a:pathLst>
              <a:path w="1245235" h="1194435">
                <a:moveTo>
                  <a:pt x="680069" y="1022607"/>
                </a:moveTo>
                <a:lnTo>
                  <a:pt x="57349" y="1022607"/>
                </a:lnTo>
                <a:lnTo>
                  <a:pt x="106606" y="1021991"/>
                </a:lnTo>
                <a:lnTo>
                  <a:pt x="155646" y="1018967"/>
                </a:lnTo>
                <a:lnTo>
                  <a:pt x="204386" y="1013559"/>
                </a:lnTo>
                <a:lnTo>
                  <a:pt x="252737" y="1005789"/>
                </a:lnTo>
                <a:lnTo>
                  <a:pt x="300613" y="995680"/>
                </a:lnTo>
                <a:lnTo>
                  <a:pt x="347929" y="983254"/>
                </a:lnTo>
                <a:lnTo>
                  <a:pt x="394597" y="968535"/>
                </a:lnTo>
                <a:lnTo>
                  <a:pt x="440531" y="951545"/>
                </a:lnTo>
                <a:lnTo>
                  <a:pt x="485644" y="932307"/>
                </a:lnTo>
                <a:lnTo>
                  <a:pt x="529851" y="910843"/>
                </a:lnTo>
                <a:lnTo>
                  <a:pt x="573065" y="887176"/>
                </a:lnTo>
                <a:lnTo>
                  <a:pt x="615199" y="861329"/>
                </a:lnTo>
                <a:lnTo>
                  <a:pt x="656167" y="833325"/>
                </a:lnTo>
                <a:lnTo>
                  <a:pt x="695882" y="803186"/>
                </a:lnTo>
                <a:lnTo>
                  <a:pt x="734259" y="770935"/>
                </a:lnTo>
                <a:lnTo>
                  <a:pt x="770984" y="736811"/>
                </a:lnTo>
                <a:lnTo>
                  <a:pt x="805781" y="701096"/>
                </a:lnTo>
                <a:lnTo>
                  <a:pt x="838616" y="663872"/>
                </a:lnTo>
                <a:lnTo>
                  <a:pt x="869457" y="625223"/>
                </a:lnTo>
                <a:lnTo>
                  <a:pt x="898270" y="585232"/>
                </a:lnTo>
                <a:lnTo>
                  <a:pt x="925022" y="543982"/>
                </a:lnTo>
                <a:lnTo>
                  <a:pt x="949680" y="501556"/>
                </a:lnTo>
                <a:lnTo>
                  <a:pt x="972211" y="458036"/>
                </a:lnTo>
                <a:lnTo>
                  <a:pt x="992580" y="413507"/>
                </a:lnTo>
                <a:lnTo>
                  <a:pt x="1010756" y="368051"/>
                </a:lnTo>
                <a:lnTo>
                  <a:pt x="1026705" y="321751"/>
                </a:lnTo>
                <a:lnTo>
                  <a:pt x="1040394" y="274690"/>
                </a:lnTo>
                <a:lnTo>
                  <a:pt x="1051789" y="226951"/>
                </a:lnTo>
                <a:lnTo>
                  <a:pt x="1060857" y="178617"/>
                </a:lnTo>
                <a:lnTo>
                  <a:pt x="1067565" y="129771"/>
                </a:lnTo>
                <a:lnTo>
                  <a:pt x="1071881" y="80497"/>
                </a:lnTo>
                <a:lnTo>
                  <a:pt x="1073769" y="30877"/>
                </a:lnTo>
                <a:lnTo>
                  <a:pt x="1073416" y="0"/>
                </a:lnTo>
                <a:lnTo>
                  <a:pt x="1244598" y="0"/>
                </a:lnTo>
                <a:lnTo>
                  <a:pt x="1243905" y="67541"/>
                </a:lnTo>
                <a:lnTo>
                  <a:pt x="1240708" y="117524"/>
                </a:lnTo>
                <a:lnTo>
                  <a:pt x="1235408" y="167172"/>
                </a:lnTo>
                <a:lnTo>
                  <a:pt x="1228027" y="216422"/>
                </a:lnTo>
                <a:lnTo>
                  <a:pt x="1218592" y="265213"/>
                </a:lnTo>
                <a:lnTo>
                  <a:pt x="1207127" y="313481"/>
                </a:lnTo>
                <a:lnTo>
                  <a:pt x="1193657" y="361164"/>
                </a:lnTo>
                <a:lnTo>
                  <a:pt x="1178208" y="408199"/>
                </a:lnTo>
                <a:lnTo>
                  <a:pt x="1160804" y="454524"/>
                </a:lnTo>
                <a:lnTo>
                  <a:pt x="1141471" y="500076"/>
                </a:lnTo>
                <a:lnTo>
                  <a:pt x="1120233" y="544792"/>
                </a:lnTo>
                <a:lnTo>
                  <a:pt x="1097115" y="588610"/>
                </a:lnTo>
                <a:lnTo>
                  <a:pt x="1072143" y="631468"/>
                </a:lnTo>
                <a:lnTo>
                  <a:pt x="1045341" y="673302"/>
                </a:lnTo>
                <a:lnTo>
                  <a:pt x="1016735" y="714050"/>
                </a:lnTo>
                <a:lnTo>
                  <a:pt x="986350" y="753649"/>
                </a:lnTo>
                <a:lnTo>
                  <a:pt x="954210" y="792037"/>
                </a:lnTo>
                <a:lnTo>
                  <a:pt x="920341" y="829151"/>
                </a:lnTo>
                <a:lnTo>
                  <a:pt x="884767" y="864929"/>
                </a:lnTo>
                <a:lnTo>
                  <a:pt x="847514" y="899308"/>
                </a:lnTo>
                <a:lnTo>
                  <a:pt x="808819" y="932052"/>
                </a:lnTo>
                <a:lnTo>
                  <a:pt x="768945" y="962955"/>
                </a:lnTo>
                <a:lnTo>
                  <a:pt x="727957" y="992000"/>
                </a:lnTo>
                <a:lnTo>
                  <a:pt x="685920" y="1019170"/>
                </a:lnTo>
                <a:lnTo>
                  <a:pt x="680069" y="1022607"/>
                </a:lnTo>
                <a:close/>
              </a:path>
              <a:path w="1245235" h="1194435">
                <a:moveTo>
                  <a:pt x="73652" y="1193937"/>
                </a:moveTo>
                <a:lnTo>
                  <a:pt x="23774" y="1193055"/>
                </a:lnTo>
                <a:lnTo>
                  <a:pt x="0" y="1191621"/>
                </a:lnTo>
                <a:lnTo>
                  <a:pt x="0" y="1020106"/>
                </a:lnTo>
                <a:lnTo>
                  <a:pt x="7964" y="1020794"/>
                </a:lnTo>
                <a:lnTo>
                  <a:pt x="57349" y="1022607"/>
                </a:lnTo>
                <a:lnTo>
                  <a:pt x="680069" y="1022607"/>
                </a:lnTo>
                <a:lnTo>
                  <a:pt x="642900" y="1044447"/>
                </a:lnTo>
                <a:lnTo>
                  <a:pt x="598961" y="1067815"/>
                </a:lnTo>
                <a:lnTo>
                  <a:pt x="554169" y="1089256"/>
                </a:lnTo>
                <a:lnTo>
                  <a:pt x="508588" y="1108753"/>
                </a:lnTo>
                <a:lnTo>
                  <a:pt x="462285" y="1126290"/>
                </a:lnTo>
                <a:lnTo>
                  <a:pt x="415324" y="1141848"/>
                </a:lnTo>
                <a:lnTo>
                  <a:pt x="367770" y="1155412"/>
                </a:lnTo>
                <a:lnTo>
                  <a:pt x="319689" y="1166963"/>
                </a:lnTo>
                <a:lnTo>
                  <a:pt x="271145" y="1176485"/>
                </a:lnTo>
                <a:lnTo>
                  <a:pt x="222205" y="1183961"/>
                </a:lnTo>
                <a:lnTo>
                  <a:pt x="172932" y="1189372"/>
                </a:lnTo>
                <a:lnTo>
                  <a:pt x="123393" y="1192704"/>
                </a:lnTo>
                <a:lnTo>
                  <a:pt x="73652" y="1193937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595" y="251779"/>
            <a:ext cx="4949190" cy="2784475"/>
          </a:xfrm>
          <a:custGeom>
            <a:avLst/>
            <a:gdLst/>
            <a:ahLst/>
            <a:cxnLst/>
            <a:rect l="l" t="t" r="r" b="b"/>
            <a:pathLst>
              <a:path w="4949190" h="2784475">
                <a:moveTo>
                  <a:pt x="4948836" y="2784320"/>
                </a:moveTo>
                <a:lnTo>
                  <a:pt x="463641" y="2784320"/>
                </a:lnTo>
                <a:lnTo>
                  <a:pt x="411326" y="2781359"/>
                </a:lnTo>
                <a:lnTo>
                  <a:pt x="360081" y="2772598"/>
                </a:lnTo>
                <a:lnTo>
                  <a:pt x="310360" y="2758227"/>
                </a:lnTo>
                <a:lnTo>
                  <a:pt x="262618" y="2738434"/>
                </a:lnTo>
                <a:lnTo>
                  <a:pt x="217307" y="2713406"/>
                </a:lnTo>
                <a:lnTo>
                  <a:pt x="174882" y="2683331"/>
                </a:lnTo>
                <a:lnTo>
                  <a:pt x="135797" y="2648397"/>
                </a:lnTo>
                <a:lnTo>
                  <a:pt x="100897" y="2609277"/>
                </a:lnTo>
                <a:lnTo>
                  <a:pt x="70851" y="2566814"/>
                </a:lnTo>
                <a:lnTo>
                  <a:pt x="45845" y="2521462"/>
                </a:lnTo>
                <a:lnTo>
                  <a:pt x="26070" y="2473676"/>
                </a:lnTo>
                <a:lnTo>
                  <a:pt x="11712" y="2423911"/>
                </a:lnTo>
                <a:lnTo>
                  <a:pt x="2959" y="2372620"/>
                </a:lnTo>
                <a:lnTo>
                  <a:pt x="0" y="2320259"/>
                </a:lnTo>
                <a:lnTo>
                  <a:pt x="0" y="0"/>
                </a:lnTo>
                <a:lnTo>
                  <a:pt x="4948836" y="0"/>
                </a:lnTo>
                <a:lnTo>
                  <a:pt x="4948836" y="27843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5235" y="2503047"/>
            <a:ext cx="1096645" cy="543560"/>
          </a:xfrm>
          <a:custGeom>
            <a:avLst/>
            <a:gdLst/>
            <a:ahLst/>
            <a:cxnLst/>
            <a:rect l="l" t="t" r="r" b="b"/>
            <a:pathLst>
              <a:path w="1096644" h="543560">
                <a:moveTo>
                  <a:pt x="274460" y="543509"/>
                </a:moveTo>
                <a:lnTo>
                  <a:pt x="0" y="541342"/>
                </a:lnTo>
                <a:lnTo>
                  <a:pt x="2353" y="494661"/>
                </a:lnTo>
                <a:lnTo>
                  <a:pt x="8553" y="449095"/>
                </a:lnTo>
                <a:lnTo>
                  <a:pt x="18437" y="404805"/>
                </a:lnTo>
                <a:lnTo>
                  <a:pt x="31845" y="361950"/>
                </a:lnTo>
                <a:lnTo>
                  <a:pt x="48615" y="320690"/>
                </a:lnTo>
                <a:lnTo>
                  <a:pt x="68587" y="281184"/>
                </a:lnTo>
                <a:lnTo>
                  <a:pt x="91598" y="243593"/>
                </a:lnTo>
                <a:lnTo>
                  <a:pt x="117488" y="208076"/>
                </a:lnTo>
                <a:lnTo>
                  <a:pt x="146096" y="174794"/>
                </a:lnTo>
                <a:lnTo>
                  <a:pt x="177260" y="143905"/>
                </a:lnTo>
                <a:lnTo>
                  <a:pt x="210819" y="115570"/>
                </a:lnTo>
                <a:lnTo>
                  <a:pt x="246612" y="89948"/>
                </a:lnTo>
                <a:lnTo>
                  <a:pt x="284478" y="67200"/>
                </a:lnTo>
                <a:lnTo>
                  <a:pt x="324255" y="47485"/>
                </a:lnTo>
                <a:lnTo>
                  <a:pt x="365783" y="30963"/>
                </a:lnTo>
                <a:lnTo>
                  <a:pt x="408899" y="17793"/>
                </a:lnTo>
                <a:lnTo>
                  <a:pt x="453444" y="8137"/>
                </a:lnTo>
                <a:lnTo>
                  <a:pt x="499255" y="2152"/>
                </a:lnTo>
                <a:lnTo>
                  <a:pt x="546172" y="0"/>
                </a:lnTo>
                <a:lnTo>
                  <a:pt x="593104" y="1788"/>
                </a:lnTo>
                <a:lnTo>
                  <a:pt x="638961" y="7417"/>
                </a:lnTo>
                <a:lnTo>
                  <a:pt x="683580" y="16728"/>
                </a:lnTo>
                <a:lnTo>
                  <a:pt x="726798" y="29563"/>
                </a:lnTo>
                <a:lnTo>
                  <a:pt x="768454" y="45762"/>
                </a:lnTo>
                <a:lnTo>
                  <a:pt x="808384" y="65168"/>
                </a:lnTo>
                <a:lnTo>
                  <a:pt x="846427" y="87621"/>
                </a:lnTo>
                <a:lnTo>
                  <a:pt x="882419" y="112964"/>
                </a:lnTo>
                <a:lnTo>
                  <a:pt x="916199" y="141037"/>
                </a:lnTo>
                <a:lnTo>
                  <a:pt x="947604" y="171683"/>
                </a:lnTo>
                <a:lnTo>
                  <a:pt x="976471" y="204743"/>
                </a:lnTo>
                <a:lnTo>
                  <a:pt x="1002638" y="240057"/>
                </a:lnTo>
                <a:lnTo>
                  <a:pt x="1025943" y="277468"/>
                </a:lnTo>
                <a:lnTo>
                  <a:pt x="1046223" y="316817"/>
                </a:lnTo>
                <a:lnTo>
                  <a:pt x="1063316" y="357946"/>
                </a:lnTo>
                <a:lnTo>
                  <a:pt x="1077058" y="400696"/>
                </a:lnTo>
                <a:lnTo>
                  <a:pt x="1087289" y="444908"/>
                </a:lnTo>
                <a:lnTo>
                  <a:pt x="1093845" y="490425"/>
                </a:lnTo>
                <a:lnTo>
                  <a:pt x="1096564" y="537087"/>
                </a:lnTo>
                <a:lnTo>
                  <a:pt x="822128" y="541382"/>
                </a:lnTo>
                <a:lnTo>
                  <a:pt x="817018" y="492857"/>
                </a:lnTo>
                <a:lnTo>
                  <a:pt x="803769" y="447275"/>
                </a:lnTo>
                <a:lnTo>
                  <a:pt x="783143" y="405379"/>
                </a:lnTo>
                <a:lnTo>
                  <a:pt x="755905" y="367915"/>
                </a:lnTo>
                <a:lnTo>
                  <a:pt x="722817" y="335628"/>
                </a:lnTo>
                <a:lnTo>
                  <a:pt x="684643" y="309262"/>
                </a:lnTo>
                <a:lnTo>
                  <a:pt x="642147" y="289562"/>
                </a:lnTo>
                <a:lnTo>
                  <a:pt x="596092" y="277274"/>
                </a:lnTo>
                <a:lnTo>
                  <a:pt x="547241" y="273142"/>
                </a:lnTo>
                <a:lnTo>
                  <a:pt x="498424" y="277652"/>
                </a:lnTo>
                <a:lnTo>
                  <a:pt x="452467" y="290296"/>
                </a:lnTo>
                <a:lnTo>
                  <a:pt x="410126" y="310325"/>
                </a:lnTo>
                <a:lnTo>
                  <a:pt x="372160" y="336987"/>
                </a:lnTo>
                <a:lnTo>
                  <a:pt x="339325" y="369531"/>
                </a:lnTo>
                <a:lnTo>
                  <a:pt x="312381" y="407206"/>
                </a:lnTo>
                <a:lnTo>
                  <a:pt x="292083" y="449261"/>
                </a:lnTo>
                <a:lnTo>
                  <a:pt x="279190" y="494946"/>
                </a:lnTo>
                <a:lnTo>
                  <a:pt x="274460" y="543509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pc="-80" dirty="0">
                <a:solidFill>
                  <a:srgbClr val="26316F"/>
                </a:solidFill>
              </a:rPr>
              <a:t>EFFECTS </a:t>
            </a:r>
            <a:r>
              <a:rPr spc="-25" dirty="0">
                <a:solidFill>
                  <a:srgbClr val="26316F"/>
                </a:solidFill>
              </a:rPr>
              <a:t>OF  </a:t>
            </a:r>
            <a:r>
              <a:rPr spc="-250" dirty="0">
                <a:solidFill>
                  <a:srgbClr val="26316F"/>
                </a:solidFill>
              </a:rPr>
              <a:t>A</a:t>
            </a:r>
            <a:r>
              <a:rPr spc="-250" dirty="0"/>
              <a:t>RT</a:t>
            </a:r>
            <a:r>
              <a:rPr spc="-250" dirty="0">
                <a:solidFill>
                  <a:srgbClr val="26316F"/>
                </a:solidFill>
              </a:rPr>
              <a:t>IFIC</a:t>
            </a:r>
            <a:r>
              <a:rPr spc="-250" dirty="0"/>
              <a:t>IAL  </a:t>
            </a:r>
            <a:r>
              <a:rPr spc="-180" dirty="0"/>
              <a:t>IN</a:t>
            </a:r>
            <a:r>
              <a:rPr spc="-180" dirty="0">
                <a:solidFill>
                  <a:srgbClr val="26316F"/>
                </a:solidFill>
              </a:rPr>
              <a:t>T</a:t>
            </a:r>
            <a:r>
              <a:rPr spc="-180" dirty="0"/>
              <a:t>ELLIGENCE</a:t>
            </a:r>
            <a:r>
              <a:rPr spc="-225" dirty="0"/>
              <a:t> </a:t>
            </a:r>
            <a:r>
              <a:rPr spc="-385" dirty="0"/>
              <a:t>IN </a:t>
            </a:r>
            <a:r>
              <a:rPr spc="-50" dirty="0"/>
              <a:t> </a:t>
            </a:r>
            <a:r>
              <a:rPr spc="-110" dirty="0"/>
              <a:t>PR</a:t>
            </a:r>
            <a:r>
              <a:rPr spc="-110" dirty="0">
                <a:solidFill>
                  <a:srgbClr val="26316F"/>
                </a:solidFill>
              </a:rPr>
              <a:t>ESENT</a:t>
            </a:r>
            <a:r>
              <a:rPr spc="-200" dirty="0">
                <a:solidFill>
                  <a:srgbClr val="26316F"/>
                </a:solidFill>
              </a:rPr>
              <a:t> </a:t>
            </a:r>
            <a:r>
              <a:rPr spc="-75" dirty="0">
                <a:solidFill>
                  <a:srgbClr val="26316F"/>
                </a:solidFill>
              </a:rPr>
              <a:t>A</a:t>
            </a:r>
            <a:r>
              <a:rPr spc="-75" dirty="0"/>
              <a:t>GE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5854689" cy="328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918" y="143104"/>
            <a:ext cx="2470150" cy="553085"/>
          </a:xfrm>
          <a:custGeom>
            <a:avLst/>
            <a:gdLst/>
            <a:ahLst/>
            <a:cxnLst/>
            <a:rect l="l" t="t" r="r" b="b"/>
            <a:pathLst>
              <a:path w="2470150" h="553085">
                <a:moveTo>
                  <a:pt x="2334093" y="553050"/>
                </a:moveTo>
                <a:lnTo>
                  <a:pt x="0" y="553050"/>
                </a:lnTo>
                <a:lnTo>
                  <a:pt x="0" y="0"/>
                </a:lnTo>
                <a:lnTo>
                  <a:pt x="2469651" y="0"/>
                </a:lnTo>
                <a:lnTo>
                  <a:pt x="2469651" y="460875"/>
                </a:lnTo>
                <a:lnTo>
                  <a:pt x="2446874" y="512013"/>
                </a:lnTo>
                <a:lnTo>
                  <a:pt x="2409299" y="537563"/>
                </a:lnTo>
                <a:lnTo>
                  <a:pt x="2360660" y="551263"/>
                </a:lnTo>
                <a:lnTo>
                  <a:pt x="2334093" y="55305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1686" y="284882"/>
            <a:ext cx="115697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60" dirty="0">
                <a:solidFill>
                  <a:srgbClr val="FFFFFF"/>
                </a:solidFill>
              </a:rPr>
              <a:t>Introduction</a:t>
            </a:r>
            <a:endParaRPr sz="1350" dirty="0"/>
          </a:p>
        </p:txBody>
      </p:sp>
      <p:sp>
        <p:nvSpPr>
          <p:cNvPr id="6" name="object 6"/>
          <p:cNvSpPr/>
          <p:nvPr/>
        </p:nvSpPr>
        <p:spPr>
          <a:xfrm>
            <a:off x="142126" y="1108528"/>
            <a:ext cx="2470150" cy="2031364"/>
          </a:xfrm>
          <a:custGeom>
            <a:avLst/>
            <a:gdLst/>
            <a:ahLst/>
            <a:cxnLst/>
            <a:rect l="l" t="t" r="r" b="b"/>
            <a:pathLst>
              <a:path w="2470150" h="2031364">
                <a:moveTo>
                  <a:pt x="2334093" y="2031028"/>
                </a:moveTo>
                <a:lnTo>
                  <a:pt x="0" y="2031028"/>
                </a:lnTo>
                <a:lnTo>
                  <a:pt x="0" y="0"/>
                </a:lnTo>
                <a:lnTo>
                  <a:pt x="2469651" y="0"/>
                </a:lnTo>
                <a:lnTo>
                  <a:pt x="2469651" y="1692524"/>
                </a:lnTo>
                <a:lnTo>
                  <a:pt x="2467962" y="1745792"/>
                </a:lnTo>
                <a:lnTo>
                  <a:pt x="2462996" y="1797272"/>
                </a:lnTo>
                <a:lnTo>
                  <a:pt x="2454904" y="1846054"/>
                </a:lnTo>
                <a:lnTo>
                  <a:pt x="2443837" y="1891228"/>
                </a:lnTo>
                <a:lnTo>
                  <a:pt x="2429948" y="1931885"/>
                </a:lnTo>
                <a:lnTo>
                  <a:pt x="2409299" y="1974152"/>
                </a:lnTo>
                <a:lnTo>
                  <a:pt x="2385966" y="2005258"/>
                </a:lnTo>
                <a:lnTo>
                  <a:pt x="2334093" y="203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09878" y="1313089"/>
            <a:ext cx="2134235" cy="1522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125"/>
              </a:spcBef>
            </a:pPr>
            <a:r>
              <a:rPr sz="950" b="1" spc="-1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950" b="1" spc="-10" dirty="0">
                <a:solidFill>
                  <a:srgbClr val="29357A"/>
                </a:solidFill>
                <a:latin typeface="Verdana"/>
                <a:cs typeface="Verdana"/>
              </a:rPr>
              <a:t>rt</a:t>
            </a:r>
            <a:r>
              <a:rPr sz="950" b="1" spc="-10" dirty="0">
                <a:solidFill>
                  <a:srgbClr val="26316F"/>
                </a:solidFill>
                <a:latin typeface="Verdana"/>
                <a:cs typeface="Verdana"/>
              </a:rPr>
              <a:t>iﬁcial </a:t>
            </a:r>
            <a:r>
              <a:rPr sz="950" b="1" spc="-30" dirty="0">
                <a:solidFill>
                  <a:srgbClr val="26316F"/>
                </a:solidFill>
                <a:latin typeface="Verdana"/>
                <a:cs typeface="Verdana"/>
              </a:rPr>
              <a:t>In</a:t>
            </a:r>
            <a:r>
              <a:rPr sz="950" b="1" spc="-3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950" b="1" spc="-30" dirty="0">
                <a:solidFill>
                  <a:srgbClr val="26316F"/>
                </a:solidFill>
                <a:latin typeface="Verdana"/>
                <a:cs typeface="Verdana"/>
              </a:rPr>
              <a:t>elli</a:t>
            </a:r>
            <a:r>
              <a:rPr sz="950" b="1" spc="-30" dirty="0">
                <a:solidFill>
                  <a:srgbClr val="29357A"/>
                </a:solidFill>
                <a:latin typeface="Verdana"/>
                <a:cs typeface="Verdana"/>
              </a:rPr>
              <a:t>gence </a:t>
            </a:r>
            <a:r>
              <a:rPr sz="950" b="1" spc="-135" dirty="0">
                <a:solidFill>
                  <a:srgbClr val="26316F"/>
                </a:solidFill>
                <a:latin typeface="Verdana"/>
                <a:cs typeface="Verdana"/>
              </a:rPr>
              <a:t>(</a:t>
            </a:r>
            <a:r>
              <a:rPr sz="950" b="1" spc="-135" dirty="0">
                <a:solidFill>
                  <a:srgbClr val="29357A"/>
                </a:solidFill>
                <a:latin typeface="Verdana"/>
                <a:cs typeface="Verdana"/>
              </a:rPr>
              <a:t>AI</a:t>
            </a:r>
            <a:r>
              <a:rPr sz="950" b="1" spc="-135" dirty="0">
                <a:solidFill>
                  <a:srgbClr val="26316F"/>
                </a:solidFill>
                <a:latin typeface="Verdana"/>
                <a:cs typeface="Verdana"/>
              </a:rPr>
              <a:t>) </a:t>
            </a:r>
            <a:r>
              <a:rPr sz="950" spc="-10" dirty="0">
                <a:solidFill>
                  <a:srgbClr val="29357A"/>
                </a:solidFill>
                <a:latin typeface="Verdana"/>
                <a:cs typeface="Verdana"/>
              </a:rPr>
              <a:t>re</a:t>
            </a:r>
            <a:r>
              <a:rPr sz="950" spc="-10" dirty="0">
                <a:solidFill>
                  <a:srgbClr val="26316F"/>
                </a:solidFill>
                <a:latin typeface="Verdana"/>
                <a:cs typeface="Verdana"/>
              </a:rPr>
              <a:t>fers  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to 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the </a:t>
            </a:r>
            <a:r>
              <a:rPr sz="950" spc="5" dirty="0">
                <a:solidFill>
                  <a:srgbClr val="26316F"/>
                </a:solidFill>
                <a:latin typeface="Verdana"/>
                <a:cs typeface="Verdana"/>
              </a:rPr>
              <a:t>abilit</a:t>
            </a:r>
            <a:r>
              <a:rPr sz="950" spc="5" dirty="0">
                <a:solidFill>
                  <a:srgbClr val="29357A"/>
                </a:solidFill>
                <a:latin typeface="Verdana"/>
                <a:cs typeface="Verdana"/>
              </a:rPr>
              <a:t>y 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of 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machin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es 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to  </a:t>
            </a:r>
            <a:r>
              <a:rPr sz="950" spc="25" dirty="0">
                <a:solidFill>
                  <a:srgbClr val="29357A"/>
                </a:solidFill>
                <a:latin typeface="Verdana"/>
                <a:cs typeface="Verdana"/>
              </a:rPr>
              <a:t>perf</a:t>
            </a:r>
            <a:r>
              <a:rPr sz="950" spc="25" dirty="0">
                <a:solidFill>
                  <a:srgbClr val="26316F"/>
                </a:solidFill>
                <a:latin typeface="Verdana"/>
                <a:cs typeface="Verdana"/>
              </a:rPr>
              <a:t>orm</a:t>
            </a:r>
            <a:r>
              <a:rPr sz="950" spc="-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50" spc="-5" dirty="0">
                <a:solidFill>
                  <a:srgbClr val="29357A"/>
                </a:solidFill>
                <a:latin typeface="Verdana"/>
                <a:cs typeface="Verdana"/>
              </a:rPr>
              <a:t>tasks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25" dirty="0">
                <a:solidFill>
                  <a:srgbClr val="29357A"/>
                </a:solidFill>
                <a:latin typeface="Verdana"/>
                <a:cs typeface="Verdana"/>
              </a:rPr>
              <a:t>th</a:t>
            </a:r>
            <a:r>
              <a:rPr sz="950" spc="25" dirty="0">
                <a:solidFill>
                  <a:srgbClr val="26316F"/>
                </a:solidFill>
                <a:latin typeface="Verdana"/>
                <a:cs typeface="Verdana"/>
              </a:rPr>
              <a:t>at</a:t>
            </a:r>
            <a:r>
              <a:rPr sz="950" spc="-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50" spc="45" dirty="0">
                <a:solidFill>
                  <a:srgbClr val="26316F"/>
                </a:solidFill>
                <a:latin typeface="Verdana"/>
                <a:cs typeface="Verdana"/>
              </a:rPr>
              <a:t>would</a:t>
            </a:r>
            <a:r>
              <a:rPr sz="950" spc="-8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50" spc="5" dirty="0">
                <a:solidFill>
                  <a:srgbClr val="26316F"/>
                </a:solidFill>
                <a:latin typeface="Verdana"/>
                <a:cs typeface="Verdana"/>
              </a:rPr>
              <a:t>typically  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require </a:t>
            </a:r>
            <a:r>
              <a:rPr sz="950" spc="55" dirty="0">
                <a:solidFill>
                  <a:srgbClr val="29357A"/>
                </a:solidFill>
                <a:latin typeface="Verdana"/>
                <a:cs typeface="Verdana"/>
              </a:rPr>
              <a:t>human </a:t>
            </a:r>
            <a:r>
              <a:rPr sz="950" spc="1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10" dirty="0">
                <a:solidFill>
                  <a:srgbClr val="26316F"/>
                </a:solidFill>
                <a:latin typeface="Verdana"/>
                <a:cs typeface="Verdana"/>
              </a:rPr>
              <a:t>ntellige</a:t>
            </a:r>
            <a:r>
              <a:rPr sz="950" spc="1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950" spc="10" dirty="0">
                <a:solidFill>
                  <a:srgbClr val="26316F"/>
                </a:solidFill>
                <a:latin typeface="Verdana"/>
                <a:cs typeface="Verdana"/>
              </a:rPr>
              <a:t>ce. </a:t>
            </a:r>
            <a:r>
              <a:rPr sz="950" dirty="0">
                <a:solidFill>
                  <a:srgbClr val="26316F"/>
                </a:solidFill>
                <a:latin typeface="Verdana"/>
                <a:cs typeface="Verdana"/>
              </a:rPr>
              <a:t>This  </a:t>
            </a:r>
            <a:r>
              <a:rPr sz="950" spc="20" dirty="0">
                <a:solidFill>
                  <a:srgbClr val="29357A"/>
                </a:solidFill>
                <a:latin typeface="Verdana"/>
                <a:cs typeface="Verdana"/>
              </a:rPr>
              <a:t>pre</a:t>
            </a:r>
            <a:r>
              <a:rPr sz="950" spc="20" dirty="0">
                <a:solidFill>
                  <a:srgbClr val="26316F"/>
                </a:solidFill>
                <a:latin typeface="Verdana"/>
                <a:cs typeface="Verdana"/>
              </a:rPr>
              <a:t>se</a:t>
            </a:r>
            <a:r>
              <a:rPr sz="950" spc="2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950" spc="20" dirty="0">
                <a:solidFill>
                  <a:srgbClr val="26316F"/>
                </a:solidFill>
                <a:latin typeface="Verdana"/>
                <a:cs typeface="Verdana"/>
              </a:rPr>
              <a:t>ta</a:t>
            </a:r>
            <a:r>
              <a:rPr sz="950" spc="20" dirty="0">
                <a:solidFill>
                  <a:srgbClr val="29357A"/>
                </a:solidFill>
                <a:latin typeface="Verdana"/>
                <a:cs typeface="Verdana"/>
              </a:rPr>
              <a:t>tion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focuses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45" dirty="0">
                <a:solidFill>
                  <a:srgbClr val="29357A"/>
                </a:solidFill>
                <a:latin typeface="Verdana"/>
                <a:cs typeface="Verdana"/>
              </a:rPr>
              <a:t>on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50" dirty="0">
                <a:solidFill>
                  <a:srgbClr val="26316F"/>
                </a:solidFill>
                <a:latin typeface="Verdana"/>
                <a:cs typeface="Verdana"/>
              </a:rPr>
              <a:t>ho</a:t>
            </a:r>
            <a:r>
              <a:rPr sz="950" spc="50" dirty="0">
                <a:solidFill>
                  <a:srgbClr val="29357A"/>
                </a:solidFill>
                <a:latin typeface="Verdana"/>
                <a:cs typeface="Verdana"/>
              </a:rPr>
              <a:t>w</a:t>
            </a:r>
            <a:r>
              <a:rPr sz="950" spc="-8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-3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950" spc="-3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-10" dirty="0">
                <a:solidFill>
                  <a:srgbClr val="26316F"/>
                </a:solidFill>
                <a:latin typeface="Verdana"/>
                <a:cs typeface="Verdana"/>
              </a:rPr>
              <a:t>s  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im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cting </a:t>
            </a:r>
            <a:r>
              <a:rPr sz="950" dirty="0">
                <a:solidFill>
                  <a:srgbClr val="29357A"/>
                </a:solidFill>
                <a:latin typeface="Verdana"/>
                <a:cs typeface="Verdana"/>
              </a:rPr>
              <a:t>vari</a:t>
            </a:r>
            <a:r>
              <a:rPr sz="950" dirty="0">
                <a:solidFill>
                  <a:srgbClr val="26316F"/>
                </a:solidFill>
                <a:latin typeface="Verdana"/>
                <a:cs typeface="Verdana"/>
              </a:rPr>
              <a:t>ou</a:t>
            </a:r>
            <a:r>
              <a:rPr sz="950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ind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ustries 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an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d  </a:t>
            </a:r>
            <a:r>
              <a:rPr sz="950" spc="45" dirty="0">
                <a:solidFill>
                  <a:srgbClr val="26316F"/>
                </a:solidFill>
                <a:latin typeface="Verdana"/>
                <a:cs typeface="Verdana"/>
              </a:rPr>
              <a:t>chan</a:t>
            </a:r>
            <a:r>
              <a:rPr sz="950" spc="45" dirty="0">
                <a:solidFill>
                  <a:srgbClr val="29357A"/>
                </a:solidFill>
                <a:latin typeface="Verdana"/>
                <a:cs typeface="Verdana"/>
              </a:rPr>
              <a:t>gi</a:t>
            </a:r>
            <a:r>
              <a:rPr sz="950" spc="45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950" spc="45" dirty="0">
                <a:solidFill>
                  <a:srgbClr val="29357A"/>
                </a:solidFill>
                <a:latin typeface="Verdana"/>
                <a:cs typeface="Verdana"/>
              </a:rPr>
              <a:t>g 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th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e </a:t>
            </a:r>
            <a:r>
              <a:rPr sz="950" spc="5" dirty="0">
                <a:solidFill>
                  <a:srgbClr val="26316F"/>
                </a:solidFill>
                <a:latin typeface="Verdana"/>
                <a:cs typeface="Verdana"/>
              </a:rPr>
              <a:t>way 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we </a:t>
            </a:r>
            <a:r>
              <a:rPr sz="950" spc="-10" dirty="0">
                <a:solidFill>
                  <a:srgbClr val="26316F"/>
                </a:solidFill>
                <a:latin typeface="Verdana"/>
                <a:cs typeface="Verdana"/>
              </a:rPr>
              <a:t>live 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nd  </a:t>
            </a:r>
            <a:r>
              <a:rPr sz="950" spc="-10" dirty="0">
                <a:solidFill>
                  <a:srgbClr val="26316F"/>
                </a:solidFill>
                <a:latin typeface="Verdana"/>
                <a:cs typeface="Verdana"/>
              </a:rPr>
              <a:t>wor</a:t>
            </a:r>
            <a:r>
              <a:rPr sz="950" spc="-10" dirty="0">
                <a:solidFill>
                  <a:srgbClr val="29357A"/>
                </a:solidFill>
                <a:latin typeface="Verdana"/>
                <a:cs typeface="Verdana"/>
              </a:rPr>
              <a:t>k.</a:t>
            </a:r>
            <a:endParaRPr sz="95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5854689" cy="1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836369" cy="328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0551" y="166972"/>
            <a:ext cx="2470150" cy="553085"/>
          </a:xfrm>
          <a:custGeom>
            <a:avLst/>
            <a:gdLst/>
            <a:ahLst/>
            <a:cxnLst/>
            <a:rect l="l" t="t" r="r" b="b"/>
            <a:pathLst>
              <a:path w="2470150" h="553085">
                <a:moveTo>
                  <a:pt x="2334093" y="553050"/>
                </a:moveTo>
                <a:lnTo>
                  <a:pt x="0" y="553050"/>
                </a:lnTo>
                <a:lnTo>
                  <a:pt x="0" y="0"/>
                </a:lnTo>
                <a:lnTo>
                  <a:pt x="2469651" y="0"/>
                </a:lnTo>
                <a:lnTo>
                  <a:pt x="2469651" y="460875"/>
                </a:lnTo>
                <a:lnTo>
                  <a:pt x="2446874" y="512013"/>
                </a:lnTo>
                <a:lnTo>
                  <a:pt x="2409299" y="537563"/>
                </a:lnTo>
                <a:lnTo>
                  <a:pt x="2360660" y="551263"/>
                </a:lnTo>
                <a:lnTo>
                  <a:pt x="2334093" y="55305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61326" y="327628"/>
            <a:ext cx="147193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5" dirty="0">
                <a:solidFill>
                  <a:srgbClr val="FFFFFF"/>
                </a:solidFill>
              </a:rPr>
              <a:t>AI </a:t>
            </a:r>
            <a:r>
              <a:rPr sz="1350" spc="-45" dirty="0">
                <a:solidFill>
                  <a:srgbClr val="FFFFFF"/>
                </a:solidFill>
              </a:rPr>
              <a:t>in</a:t>
            </a:r>
            <a:r>
              <a:rPr sz="1350" spc="-75" dirty="0">
                <a:solidFill>
                  <a:srgbClr val="FFFFFF"/>
                </a:solidFill>
              </a:rPr>
              <a:t> </a:t>
            </a:r>
            <a:r>
              <a:rPr sz="1350" spc="-45" dirty="0">
                <a:solidFill>
                  <a:srgbClr val="FFFFFF"/>
                </a:solidFill>
              </a:rPr>
              <a:t>Healthcare</a:t>
            </a:r>
            <a:endParaRPr sz="1350" dirty="0"/>
          </a:p>
        </p:txBody>
      </p:sp>
      <p:sp>
        <p:nvSpPr>
          <p:cNvPr id="7" name="object 7"/>
          <p:cNvSpPr/>
          <p:nvPr/>
        </p:nvSpPr>
        <p:spPr>
          <a:xfrm>
            <a:off x="3256478" y="1004743"/>
            <a:ext cx="2470150" cy="2031364"/>
          </a:xfrm>
          <a:custGeom>
            <a:avLst/>
            <a:gdLst/>
            <a:ahLst/>
            <a:cxnLst/>
            <a:rect l="l" t="t" r="r" b="b"/>
            <a:pathLst>
              <a:path w="2470150" h="2031364">
                <a:moveTo>
                  <a:pt x="2334093" y="2031028"/>
                </a:moveTo>
                <a:lnTo>
                  <a:pt x="0" y="2031028"/>
                </a:lnTo>
                <a:lnTo>
                  <a:pt x="0" y="0"/>
                </a:lnTo>
                <a:lnTo>
                  <a:pt x="2469651" y="0"/>
                </a:lnTo>
                <a:lnTo>
                  <a:pt x="2469651" y="1692524"/>
                </a:lnTo>
                <a:lnTo>
                  <a:pt x="2467962" y="1745792"/>
                </a:lnTo>
                <a:lnTo>
                  <a:pt x="2462996" y="1797272"/>
                </a:lnTo>
                <a:lnTo>
                  <a:pt x="2454904" y="1846054"/>
                </a:lnTo>
                <a:lnTo>
                  <a:pt x="2443837" y="1891228"/>
                </a:lnTo>
                <a:lnTo>
                  <a:pt x="2429948" y="1931885"/>
                </a:lnTo>
                <a:lnTo>
                  <a:pt x="2409299" y="1974152"/>
                </a:lnTo>
                <a:lnTo>
                  <a:pt x="2385966" y="2005258"/>
                </a:lnTo>
                <a:lnTo>
                  <a:pt x="2334093" y="203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4224" y="1214999"/>
            <a:ext cx="2122805" cy="1294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25"/>
              </a:spcBef>
            </a:pPr>
            <a:r>
              <a:rPr sz="800" spc="-25" dirty="0">
                <a:solidFill>
                  <a:srgbClr val="26316F"/>
                </a:solidFill>
                <a:latin typeface="Verdana"/>
                <a:cs typeface="Verdana"/>
              </a:rPr>
              <a:t>AI </a:t>
            </a:r>
            <a:r>
              <a:rPr sz="800" spc="-1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800" spc="-10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revolu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ti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ni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zing 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he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al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thcar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e 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by  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analyzing 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800" spc="10" dirty="0">
                <a:solidFill>
                  <a:srgbClr val="29357A"/>
                </a:solidFill>
                <a:latin typeface="Verdana"/>
                <a:cs typeface="Verdana"/>
              </a:rPr>
              <a:t>arge </a:t>
            </a:r>
            <a:r>
              <a:rPr sz="800" spc="35" dirty="0">
                <a:solidFill>
                  <a:srgbClr val="29357A"/>
                </a:solidFill>
                <a:latin typeface="Verdana"/>
                <a:cs typeface="Verdana"/>
              </a:rPr>
              <a:t>amoun</a:t>
            </a:r>
            <a:r>
              <a:rPr sz="800" spc="3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800" spc="35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of </a:t>
            </a:r>
            <a:r>
              <a:rPr sz="800" spc="30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800" spc="30" dirty="0">
                <a:solidFill>
                  <a:srgbClr val="29357A"/>
                </a:solidFill>
                <a:latin typeface="Verdana"/>
                <a:cs typeface="Verdana"/>
              </a:rPr>
              <a:t>edical  </a:t>
            </a:r>
            <a:r>
              <a:rPr sz="800" spc="20" dirty="0">
                <a:solidFill>
                  <a:srgbClr val="29357A"/>
                </a:solidFill>
                <a:latin typeface="Verdana"/>
                <a:cs typeface="Verdana"/>
              </a:rPr>
              <a:t>dat</a:t>
            </a:r>
            <a:r>
              <a:rPr sz="800" spc="20" dirty="0">
                <a:solidFill>
                  <a:srgbClr val="26316F"/>
                </a:solidFill>
                <a:latin typeface="Verdana"/>
                <a:cs typeface="Verdana"/>
              </a:rPr>
              <a:t>a 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to 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ide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nt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ify </a:t>
            </a:r>
            <a:r>
              <a:rPr sz="800" spc="10" dirty="0">
                <a:solidFill>
                  <a:srgbClr val="29357A"/>
                </a:solidFill>
                <a:latin typeface="Verdana"/>
                <a:cs typeface="Verdana"/>
              </a:rPr>
              <a:t>pa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tter</a:t>
            </a:r>
            <a:r>
              <a:rPr sz="800" spc="1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s </a:t>
            </a:r>
            <a:r>
              <a:rPr sz="800" spc="40" dirty="0">
                <a:solidFill>
                  <a:srgbClr val="29357A"/>
                </a:solidFill>
                <a:latin typeface="Verdana"/>
                <a:cs typeface="Verdana"/>
              </a:rPr>
              <a:t>an</a:t>
            </a:r>
            <a:r>
              <a:rPr sz="800" spc="40" dirty="0">
                <a:solidFill>
                  <a:srgbClr val="26316F"/>
                </a:solidFill>
                <a:latin typeface="Verdana"/>
                <a:cs typeface="Verdana"/>
              </a:rPr>
              <a:t>d 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ovi</a:t>
            </a:r>
            <a:r>
              <a:rPr sz="800" spc="15" dirty="0">
                <a:solidFill>
                  <a:srgbClr val="26316F"/>
                </a:solidFill>
                <a:latin typeface="Verdana"/>
                <a:cs typeface="Verdana"/>
              </a:rPr>
              <a:t>de  </a:t>
            </a:r>
            <a:r>
              <a:rPr sz="800" i="1" spc="35" dirty="0">
                <a:solidFill>
                  <a:srgbClr val="29357A"/>
                </a:solidFill>
                <a:latin typeface="Verdana"/>
                <a:cs typeface="Verdana"/>
              </a:rPr>
              <a:t>accu</a:t>
            </a:r>
            <a:r>
              <a:rPr sz="800" i="1" spc="35" dirty="0">
                <a:solidFill>
                  <a:srgbClr val="26316F"/>
                </a:solidFill>
                <a:latin typeface="Verdana"/>
                <a:cs typeface="Verdana"/>
              </a:rPr>
              <a:t>rate </a:t>
            </a:r>
            <a:r>
              <a:rPr sz="800" i="1" spc="15" dirty="0">
                <a:solidFill>
                  <a:srgbClr val="26316F"/>
                </a:solidFill>
                <a:latin typeface="Verdana"/>
                <a:cs typeface="Verdana"/>
              </a:rPr>
              <a:t>diagn</a:t>
            </a:r>
            <a:r>
              <a:rPr sz="800" i="1" spc="15" dirty="0">
                <a:solidFill>
                  <a:srgbClr val="29357A"/>
                </a:solidFill>
                <a:latin typeface="Verdana"/>
                <a:cs typeface="Verdana"/>
              </a:rPr>
              <a:t>ose</a:t>
            </a:r>
            <a:r>
              <a:rPr sz="800" i="1" spc="1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800" spc="15" dirty="0">
                <a:solidFill>
                  <a:srgbClr val="29357A"/>
                </a:solidFill>
                <a:latin typeface="Verdana"/>
                <a:cs typeface="Verdana"/>
              </a:rPr>
              <a:t>. </a:t>
            </a:r>
            <a:r>
              <a:rPr sz="800" spc="-35" dirty="0">
                <a:solidFill>
                  <a:srgbClr val="26316F"/>
                </a:solidFill>
                <a:latin typeface="Verdana"/>
                <a:cs typeface="Verdana"/>
              </a:rPr>
              <a:t>It's </a:t>
            </a:r>
            <a:r>
              <a:rPr sz="800" spc="5" dirty="0">
                <a:solidFill>
                  <a:srgbClr val="26316F"/>
                </a:solidFill>
                <a:latin typeface="Verdana"/>
                <a:cs typeface="Verdana"/>
              </a:rPr>
              <a:t>also </a:t>
            </a:r>
            <a:r>
              <a:rPr sz="800" spc="25" dirty="0">
                <a:solidFill>
                  <a:srgbClr val="26316F"/>
                </a:solidFill>
                <a:latin typeface="Verdana"/>
                <a:cs typeface="Verdana"/>
              </a:rPr>
              <a:t>impro</a:t>
            </a:r>
            <a:r>
              <a:rPr sz="800" spc="25" dirty="0">
                <a:solidFill>
                  <a:srgbClr val="29357A"/>
                </a:solidFill>
                <a:latin typeface="Verdana"/>
                <a:cs typeface="Verdana"/>
              </a:rPr>
              <a:t>vin</a:t>
            </a:r>
            <a:r>
              <a:rPr sz="800" spc="25" dirty="0">
                <a:solidFill>
                  <a:srgbClr val="26316F"/>
                </a:solidFill>
                <a:latin typeface="Verdana"/>
                <a:cs typeface="Verdana"/>
              </a:rPr>
              <a:t>g  p</a:t>
            </a:r>
            <a:r>
              <a:rPr sz="800" spc="25" dirty="0">
                <a:solidFill>
                  <a:srgbClr val="29357A"/>
                </a:solidFill>
                <a:latin typeface="Verdana"/>
                <a:cs typeface="Verdana"/>
              </a:rPr>
              <a:t>at</a:t>
            </a:r>
            <a:r>
              <a:rPr sz="800" spc="25" dirty="0">
                <a:solidFill>
                  <a:srgbClr val="26316F"/>
                </a:solidFill>
                <a:latin typeface="Verdana"/>
                <a:cs typeface="Verdana"/>
              </a:rPr>
              <a:t>ient </a:t>
            </a:r>
            <a:r>
              <a:rPr sz="800" spc="30" dirty="0">
                <a:solidFill>
                  <a:srgbClr val="26316F"/>
                </a:solidFill>
                <a:latin typeface="Verdana"/>
                <a:cs typeface="Verdana"/>
              </a:rPr>
              <a:t>outco</a:t>
            </a:r>
            <a:r>
              <a:rPr sz="800" spc="30" dirty="0">
                <a:solidFill>
                  <a:srgbClr val="29357A"/>
                </a:solidFill>
                <a:latin typeface="Verdana"/>
                <a:cs typeface="Verdana"/>
              </a:rPr>
              <a:t>mes </a:t>
            </a:r>
            <a:r>
              <a:rPr sz="800" spc="10" dirty="0">
                <a:solidFill>
                  <a:srgbClr val="29357A"/>
                </a:solidFill>
                <a:latin typeface="Verdana"/>
                <a:cs typeface="Verdana"/>
              </a:rPr>
              <a:t>by </a:t>
            </a:r>
            <a:r>
              <a:rPr sz="800" spc="30" dirty="0">
                <a:solidFill>
                  <a:srgbClr val="29357A"/>
                </a:solidFill>
                <a:latin typeface="Verdana"/>
                <a:cs typeface="Verdana"/>
              </a:rPr>
              <a:t>ena</a:t>
            </a:r>
            <a:r>
              <a:rPr sz="800" spc="30" dirty="0">
                <a:solidFill>
                  <a:srgbClr val="26316F"/>
                </a:solidFill>
                <a:latin typeface="Verdana"/>
                <a:cs typeface="Verdana"/>
              </a:rPr>
              <a:t>bling  </a:t>
            </a:r>
            <a:r>
              <a:rPr sz="800" b="1" spc="-20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800" b="1" spc="-20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800" b="1" spc="-2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800" b="1" spc="-20" dirty="0">
                <a:solidFill>
                  <a:srgbClr val="29357A"/>
                </a:solidFill>
                <a:latin typeface="Verdana"/>
                <a:cs typeface="Verdana"/>
              </a:rPr>
              <a:t>sonaliz</a:t>
            </a:r>
            <a:r>
              <a:rPr sz="800" b="1" spc="-20" dirty="0">
                <a:solidFill>
                  <a:srgbClr val="26316F"/>
                </a:solidFill>
                <a:latin typeface="Verdana"/>
                <a:cs typeface="Verdana"/>
              </a:rPr>
              <a:t>ed </a:t>
            </a:r>
            <a:r>
              <a:rPr sz="800" b="1" spc="-15" dirty="0">
                <a:solidFill>
                  <a:srgbClr val="26316F"/>
                </a:solidFill>
                <a:latin typeface="Verdana"/>
                <a:cs typeface="Verdana"/>
              </a:rPr>
              <a:t>trea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800" b="1" spc="-15" dirty="0">
                <a:solidFill>
                  <a:srgbClr val="26316F"/>
                </a:solidFill>
                <a:latin typeface="Verdana"/>
                <a:cs typeface="Verdana"/>
              </a:rPr>
              <a:t>men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t </a:t>
            </a:r>
            <a:r>
              <a:rPr sz="800" b="1" spc="-15" dirty="0">
                <a:solidFill>
                  <a:srgbClr val="26316F"/>
                </a:solidFill>
                <a:latin typeface="Verdana"/>
                <a:cs typeface="Verdana"/>
              </a:rPr>
              <a:t>pl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ans </a:t>
            </a:r>
            <a:r>
              <a:rPr sz="800" spc="40" dirty="0">
                <a:solidFill>
                  <a:srgbClr val="29357A"/>
                </a:solidFill>
                <a:latin typeface="Verdana"/>
                <a:cs typeface="Verdana"/>
              </a:rPr>
              <a:t>and  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800" b="1" spc="-1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edi</a:t>
            </a:r>
            <a:r>
              <a:rPr sz="800" b="1" spc="-1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800" b="1" spc="-15" dirty="0">
                <a:solidFill>
                  <a:srgbClr val="29357A"/>
                </a:solidFill>
                <a:latin typeface="Verdana"/>
                <a:cs typeface="Verdana"/>
              </a:rPr>
              <a:t>tive</a:t>
            </a:r>
            <a:r>
              <a:rPr sz="800" b="1" spc="-4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800" b="1" spc="-20" dirty="0">
                <a:solidFill>
                  <a:srgbClr val="29357A"/>
                </a:solidFill>
                <a:latin typeface="Verdana"/>
                <a:cs typeface="Verdana"/>
              </a:rPr>
              <a:t>analytics</a:t>
            </a:r>
            <a:r>
              <a:rPr sz="800" b="1" spc="-6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800" spc="25" dirty="0">
                <a:solidFill>
                  <a:srgbClr val="29357A"/>
                </a:solidFill>
                <a:latin typeface="Verdana"/>
                <a:cs typeface="Verdana"/>
              </a:rPr>
              <a:t>tha</a:t>
            </a:r>
            <a:r>
              <a:rPr sz="800" spc="2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800" spc="-6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800" spc="35" dirty="0">
                <a:solidFill>
                  <a:srgbClr val="26316F"/>
                </a:solidFill>
                <a:latin typeface="Verdana"/>
                <a:cs typeface="Verdana"/>
              </a:rPr>
              <a:t>can</a:t>
            </a:r>
            <a:r>
              <a:rPr sz="800" spc="-6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800" spc="2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800" spc="20" dirty="0">
                <a:solidFill>
                  <a:srgbClr val="29357A"/>
                </a:solidFill>
                <a:latin typeface="Verdana"/>
                <a:cs typeface="Verdana"/>
              </a:rPr>
              <a:t>nti</a:t>
            </a:r>
            <a:r>
              <a:rPr sz="800" spc="20" dirty="0">
                <a:solidFill>
                  <a:srgbClr val="26316F"/>
                </a:solidFill>
                <a:latin typeface="Verdana"/>
                <a:cs typeface="Verdana"/>
              </a:rPr>
              <a:t>cipa</a:t>
            </a:r>
            <a:r>
              <a:rPr sz="800" spc="20" dirty="0">
                <a:solidFill>
                  <a:srgbClr val="29357A"/>
                </a:solidFill>
                <a:latin typeface="Verdana"/>
                <a:cs typeface="Verdana"/>
              </a:rPr>
              <a:t>te  </a:t>
            </a:r>
            <a:r>
              <a:rPr sz="800" spc="40" dirty="0">
                <a:solidFill>
                  <a:srgbClr val="29357A"/>
                </a:solidFill>
                <a:latin typeface="Verdana"/>
                <a:cs typeface="Verdana"/>
              </a:rPr>
              <a:t>and 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800" spc="10" dirty="0">
                <a:solidFill>
                  <a:srgbClr val="29357A"/>
                </a:solidFill>
                <a:latin typeface="Verdana"/>
                <a:cs typeface="Verdana"/>
              </a:rPr>
              <a:t>reve</a:t>
            </a:r>
            <a:r>
              <a:rPr sz="800" spc="10" dirty="0">
                <a:solidFill>
                  <a:srgbClr val="26316F"/>
                </a:solidFill>
                <a:latin typeface="Verdana"/>
                <a:cs typeface="Verdana"/>
              </a:rPr>
              <a:t>nt</a:t>
            </a:r>
            <a:r>
              <a:rPr sz="800" spc="-17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800" spc="-10" dirty="0">
                <a:solidFill>
                  <a:srgbClr val="26316F"/>
                </a:solidFill>
                <a:latin typeface="Verdana"/>
                <a:cs typeface="Verdana"/>
              </a:rPr>
              <a:t>d</a:t>
            </a:r>
            <a:r>
              <a:rPr sz="800" spc="-1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800" spc="-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800" spc="-10" dirty="0">
                <a:solidFill>
                  <a:srgbClr val="29357A"/>
                </a:solidFill>
                <a:latin typeface="Verdana"/>
                <a:cs typeface="Verdana"/>
              </a:rPr>
              <a:t>ea</a:t>
            </a:r>
            <a:r>
              <a:rPr sz="800" spc="-10" dirty="0">
                <a:solidFill>
                  <a:srgbClr val="26316F"/>
                </a:solidFill>
                <a:latin typeface="Verdana"/>
                <a:cs typeface="Verdana"/>
              </a:rPr>
              <a:t>ses.</a:t>
            </a:r>
            <a:endParaRPr sz="8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4ACD36F-934F-4EFF-9938-EC87B48C7A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8" b="10745"/>
          <a:stretch/>
        </p:blipFill>
        <p:spPr bwMode="auto">
          <a:xfrm>
            <a:off x="-421" y="1"/>
            <a:ext cx="5855121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/>
          <p:nvPr/>
        </p:nvSpPr>
        <p:spPr>
          <a:xfrm>
            <a:off x="3258046" y="120650"/>
            <a:ext cx="2470150" cy="553085"/>
          </a:xfrm>
          <a:custGeom>
            <a:avLst/>
            <a:gdLst/>
            <a:ahLst/>
            <a:cxnLst/>
            <a:rect l="l" t="t" r="r" b="b"/>
            <a:pathLst>
              <a:path w="2470150" h="553085">
                <a:moveTo>
                  <a:pt x="2334093" y="553050"/>
                </a:moveTo>
                <a:lnTo>
                  <a:pt x="0" y="553050"/>
                </a:lnTo>
                <a:lnTo>
                  <a:pt x="0" y="0"/>
                </a:lnTo>
                <a:lnTo>
                  <a:pt x="2469651" y="0"/>
                </a:lnTo>
                <a:lnTo>
                  <a:pt x="2469651" y="460875"/>
                </a:lnTo>
                <a:lnTo>
                  <a:pt x="2446874" y="512013"/>
                </a:lnTo>
                <a:lnTo>
                  <a:pt x="2409299" y="537563"/>
                </a:lnTo>
                <a:lnTo>
                  <a:pt x="2360660" y="551263"/>
                </a:lnTo>
                <a:lnTo>
                  <a:pt x="2334093" y="55305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2761" y="249426"/>
            <a:ext cx="11931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5" dirty="0">
                <a:solidFill>
                  <a:srgbClr val="FFFFFF"/>
                </a:solidFill>
              </a:rPr>
              <a:t>AI </a:t>
            </a:r>
            <a:r>
              <a:rPr sz="1350" spc="-45" dirty="0">
                <a:solidFill>
                  <a:srgbClr val="FFFFFF"/>
                </a:solidFill>
              </a:rPr>
              <a:t>in</a:t>
            </a:r>
            <a:r>
              <a:rPr sz="1350" spc="-60" dirty="0">
                <a:solidFill>
                  <a:srgbClr val="FFFFFF"/>
                </a:solidFill>
              </a:rPr>
              <a:t> </a:t>
            </a:r>
            <a:r>
              <a:rPr sz="1350" spc="-40" dirty="0">
                <a:solidFill>
                  <a:srgbClr val="FFFFFF"/>
                </a:solidFill>
              </a:rPr>
              <a:t>Finance</a:t>
            </a:r>
            <a:endParaRPr sz="1350" dirty="0"/>
          </a:p>
        </p:txBody>
      </p:sp>
      <p:sp>
        <p:nvSpPr>
          <p:cNvPr id="7" name="object 7"/>
          <p:cNvSpPr/>
          <p:nvPr/>
        </p:nvSpPr>
        <p:spPr>
          <a:xfrm>
            <a:off x="3256488" y="958850"/>
            <a:ext cx="2470150" cy="2031364"/>
          </a:xfrm>
          <a:custGeom>
            <a:avLst/>
            <a:gdLst/>
            <a:ahLst/>
            <a:cxnLst/>
            <a:rect l="l" t="t" r="r" b="b"/>
            <a:pathLst>
              <a:path w="2470150" h="2031364">
                <a:moveTo>
                  <a:pt x="2334093" y="2031028"/>
                </a:moveTo>
                <a:lnTo>
                  <a:pt x="0" y="2031028"/>
                </a:lnTo>
                <a:lnTo>
                  <a:pt x="0" y="0"/>
                </a:lnTo>
                <a:lnTo>
                  <a:pt x="2469651" y="0"/>
                </a:lnTo>
                <a:lnTo>
                  <a:pt x="2469651" y="1692524"/>
                </a:lnTo>
                <a:lnTo>
                  <a:pt x="2467962" y="1745792"/>
                </a:lnTo>
                <a:lnTo>
                  <a:pt x="2462996" y="1797272"/>
                </a:lnTo>
                <a:lnTo>
                  <a:pt x="2454904" y="1846054"/>
                </a:lnTo>
                <a:lnTo>
                  <a:pt x="2443837" y="1891228"/>
                </a:lnTo>
                <a:lnTo>
                  <a:pt x="2429948" y="1931885"/>
                </a:lnTo>
                <a:lnTo>
                  <a:pt x="2409299" y="1974152"/>
                </a:lnTo>
                <a:lnTo>
                  <a:pt x="2385966" y="2005258"/>
                </a:lnTo>
                <a:lnTo>
                  <a:pt x="2334093" y="203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4255" y="1171016"/>
            <a:ext cx="2089785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100"/>
              </a:spcBef>
            </a:pPr>
            <a:r>
              <a:rPr sz="900" spc="-40" dirty="0">
                <a:solidFill>
                  <a:srgbClr val="26316F"/>
                </a:solidFill>
                <a:latin typeface="Verdana"/>
                <a:cs typeface="Verdana"/>
              </a:rPr>
              <a:t>AI </a:t>
            </a:r>
            <a:r>
              <a:rPr sz="900" spc="-20" dirty="0">
                <a:solidFill>
                  <a:srgbClr val="26316F"/>
                </a:solidFill>
                <a:latin typeface="Verdana"/>
                <a:cs typeface="Verdana"/>
              </a:rPr>
              <a:t>is 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transf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or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ing </a:t>
            </a:r>
            <a:r>
              <a:rPr sz="900" spc="15" dirty="0">
                <a:solidFill>
                  <a:srgbClr val="29357A"/>
                </a:solidFill>
                <a:latin typeface="Verdana"/>
                <a:cs typeface="Verdana"/>
              </a:rPr>
              <a:t>the 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ﬁ</a:t>
            </a:r>
            <a:r>
              <a:rPr sz="900" spc="25" dirty="0">
                <a:solidFill>
                  <a:srgbClr val="26316F"/>
                </a:solidFill>
                <a:latin typeface="Verdana"/>
                <a:cs typeface="Verdana"/>
              </a:rPr>
              <a:t>nance  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indu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tr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y 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by </a:t>
            </a:r>
            <a:r>
              <a:rPr sz="900" spc="20" dirty="0">
                <a:solidFill>
                  <a:srgbClr val="26316F"/>
                </a:solidFill>
                <a:latin typeface="Verdana"/>
                <a:cs typeface="Verdana"/>
              </a:rPr>
              <a:t>automat</a:t>
            </a:r>
            <a:r>
              <a:rPr sz="900" spc="20" dirty="0">
                <a:solidFill>
                  <a:srgbClr val="29357A"/>
                </a:solidFill>
                <a:latin typeface="Verdana"/>
                <a:cs typeface="Verdana"/>
              </a:rPr>
              <a:t>in</a:t>
            </a:r>
            <a:r>
              <a:rPr sz="900" spc="20" dirty="0">
                <a:solidFill>
                  <a:srgbClr val="26316F"/>
                </a:solidFill>
                <a:latin typeface="Verdana"/>
                <a:cs typeface="Verdana"/>
              </a:rPr>
              <a:t>g </a:t>
            </a:r>
            <a:r>
              <a:rPr sz="900" spc="30" dirty="0">
                <a:solidFill>
                  <a:srgbClr val="26316F"/>
                </a:solidFill>
                <a:latin typeface="Verdana"/>
                <a:cs typeface="Verdana"/>
              </a:rPr>
              <a:t>mun</a:t>
            </a:r>
            <a:r>
              <a:rPr sz="900" spc="30" dirty="0">
                <a:solidFill>
                  <a:srgbClr val="29357A"/>
                </a:solidFill>
                <a:latin typeface="Verdana"/>
                <a:cs typeface="Verdana"/>
              </a:rPr>
              <a:t>da</a:t>
            </a:r>
            <a:r>
              <a:rPr sz="900" spc="30" dirty="0">
                <a:solidFill>
                  <a:srgbClr val="26316F"/>
                </a:solidFill>
                <a:latin typeface="Verdana"/>
                <a:cs typeface="Verdana"/>
              </a:rPr>
              <a:t>ne  </a:t>
            </a:r>
            <a:r>
              <a:rPr sz="900" spc="-15" dirty="0">
                <a:solidFill>
                  <a:srgbClr val="26316F"/>
                </a:solidFill>
                <a:latin typeface="Verdana"/>
                <a:cs typeface="Verdana"/>
              </a:rPr>
              <a:t>tasks</a:t>
            </a:r>
            <a:r>
              <a:rPr sz="900" spc="-9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and</a:t>
            </a:r>
            <a:r>
              <a:rPr sz="90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pro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v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iding</a:t>
            </a:r>
            <a:r>
              <a:rPr sz="90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rea</a:t>
            </a:r>
            <a:r>
              <a:rPr sz="900" b="1" spc="-45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-ti</a:t>
            </a:r>
            <a:r>
              <a:rPr sz="900" b="1" spc="-45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900" b="1" spc="-5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fraud  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detection</a:t>
            </a:r>
            <a:r>
              <a:rPr sz="900" spc="-35" dirty="0">
                <a:solidFill>
                  <a:srgbClr val="26316F"/>
                </a:solidFill>
                <a:latin typeface="Verdana"/>
                <a:cs typeface="Verdana"/>
              </a:rPr>
              <a:t>. </a:t>
            </a:r>
            <a:r>
              <a:rPr sz="900" spc="-50" dirty="0">
                <a:solidFill>
                  <a:srgbClr val="26316F"/>
                </a:solidFill>
                <a:latin typeface="Verdana"/>
                <a:cs typeface="Verdana"/>
              </a:rPr>
              <a:t>It'</a:t>
            </a:r>
            <a:r>
              <a:rPr sz="900" spc="-50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also </a:t>
            </a:r>
            <a:r>
              <a:rPr sz="900" spc="1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spc="15" dirty="0">
                <a:solidFill>
                  <a:srgbClr val="29357A"/>
                </a:solidFill>
                <a:latin typeface="Verdana"/>
                <a:cs typeface="Verdana"/>
              </a:rPr>
              <a:t>mprovin</a:t>
            </a:r>
            <a:r>
              <a:rPr sz="900" spc="15" dirty="0">
                <a:solidFill>
                  <a:srgbClr val="26316F"/>
                </a:solidFill>
                <a:latin typeface="Verdana"/>
                <a:cs typeface="Verdana"/>
              </a:rPr>
              <a:t>g  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cust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om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er </a:t>
            </a:r>
            <a:r>
              <a:rPr sz="900" dirty="0">
                <a:solidFill>
                  <a:srgbClr val="29357A"/>
                </a:solidFill>
                <a:latin typeface="Verdana"/>
                <a:cs typeface="Verdana"/>
              </a:rPr>
              <a:t>experience 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b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y 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pro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v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iding  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nal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ize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d </a:t>
            </a:r>
            <a:r>
              <a:rPr sz="900" b="1" spc="-20" dirty="0">
                <a:solidFill>
                  <a:srgbClr val="26316F"/>
                </a:solidFill>
                <a:latin typeface="Verdana"/>
                <a:cs typeface="Verdana"/>
              </a:rPr>
              <a:t>ﬁn</a:t>
            </a:r>
            <a:r>
              <a:rPr sz="900" b="1" spc="-2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900" b="1" spc="-20" dirty="0">
                <a:solidFill>
                  <a:srgbClr val="26316F"/>
                </a:solidFill>
                <a:latin typeface="Verdana"/>
                <a:cs typeface="Verdana"/>
              </a:rPr>
              <a:t>n</a:t>
            </a:r>
            <a:r>
              <a:rPr sz="900" b="1" spc="-20" dirty="0">
                <a:solidFill>
                  <a:srgbClr val="29357A"/>
                </a:solidFill>
                <a:latin typeface="Verdana"/>
                <a:cs typeface="Verdana"/>
              </a:rPr>
              <a:t>cial </a:t>
            </a:r>
            <a:r>
              <a:rPr sz="900" b="1" spc="-3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900" b="1" spc="-30" dirty="0">
                <a:solidFill>
                  <a:srgbClr val="26316F"/>
                </a:solidFill>
                <a:latin typeface="Verdana"/>
                <a:cs typeface="Verdana"/>
              </a:rPr>
              <a:t>dvi</a:t>
            </a:r>
            <a:r>
              <a:rPr sz="900" b="1" spc="-30" dirty="0">
                <a:solidFill>
                  <a:srgbClr val="29357A"/>
                </a:solidFill>
                <a:latin typeface="Verdana"/>
                <a:cs typeface="Verdana"/>
              </a:rPr>
              <a:t>ce 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and  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chatbo</a:t>
            </a:r>
            <a:r>
              <a:rPr sz="900" b="1" spc="-2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ha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t </a:t>
            </a:r>
            <a:r>
              <a:rPr sz="900" spc="20" dirty="0">
                <a:solidFill>
                  <a:srgbClr val="26316F"/>
                </a:solidFill>
                <a:latin typeface="Verdana"/>
                <a:cs typeface="Verdana"/>
              </a:rPr>
              <a:t>can </a:t>
            </a:r>
            <a:r>
              <a:rPr sz="900" spc="-15" dirty="0">
                <a:solidFill>
                  <a:srgbClr val="29357A"/>
                </a:solidFill>
                <a:latin typeface="Verdana"/>
                <a:cs typeface="Verdana"/>
              </a:rPr>
              <a:t>assist 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cust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ome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rs  </a:t>
            </a:r>
            <a:r>
              <a:rPr sz="900" spc="-75" dirty="0">
                <a:solidFill>
                  <a:srgbClr val="26316F"/>
                </a:solidFill>
                <a:latin typeface="Verdana"/>
                <a:cs typeface="Verdana"/>
              </a:rPr>
              <a:t>2</a:t>
            </a:r>
            <a:r>
              <a:rPr sz="900" spc="-75" dirty="0">
                <a:solidFill>
                  <a:srgbClr val="29357A"/>
                </a:solidFill>
                <a:latin typeface="Verdana"/>
                <a:cs typeface="Verdana"/>
              </a:rPr>
              <a:t>4</a:t>
            </a:r>
            <a:r>
              <a:rPr sz="900" spc="-75" dirty="0">
                <a:solidFill>
                  <a:srgbClr val="26316F"/>
                </a:solidFill>
                <a:latin typeface="Verdana"/>
                <a:cs typeface="Verdana"/>
              </a:rPr>
              <a:t>/7.</a:t>
            </a:r>
            <a:endParaRPr sz="9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0A5FB-EFD0-43C9-A9C1-E9E9FF6FD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65" b="23753"/>
          <a:stretch/>
        </p:blipFill>
        <p:spPr>
          <a:xfrm>
            <a:off x="0" y="0"/>
            <a:ext cx="5854700" cy="3289300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A324FC93-BE80-46B3-B029-6E6B824F8978}"/>
              </a:ext>
            </a:extLst>
          </p:cNvPr>
          <p:cNvSpPr/>
          <p:nvPr/>
        </p:nvSpPr>
        <p:spPr>
          <a:xfrm>
            <a:off x="260350" y="1033749"/>
            <a:ext cx="2470150" cy="2031364"/>
          </a:xfrm>
          <a:custGeom>
            <a:avLst/>
            <a:gdLst/>
            <a:ahLst/>
            <a:cxnLst/>
            <a:rect l="l" t="t" r="r" b="b"/>
            <a:pathLst>
              <a:path w="2470150" h="2031364">
                <a:moveTo>
                  <a:pt x="2334093" y="2031028"/>
                </a:moveTo>
                <a:lnTo>
                  <a:pt x="0" y="2031028"/>
                </a:lnTo>
                <a:lnTo>
                  <a:pt x="0" y="0"/>
                </a:lnTo>
                <a:lnTo>
                  <a:pt x="2469651" y="0"/>
                </a:lnTo>
                <a:lnTo>
                  <a:pt x="2469651" y="1692524"/>
                </a:lnTo>
                <a:lnTo>
                  <a:pt x="2467962" y="1745792"/>
                </a:lnTo>
                <a:lnTo>
                  <a:pt x="2462996" y="1797272"/>
                </a:lnTo>
                <a:lnTo>
                  <a:pt x="2454904" y="1846054"/>
                </a:lnTo>
                <a:lnTo>
                  <a:pt x="2443837" y="1891228"/>
                </a:lnTo>
                <a:lnTo>
                  <a:pt x="2429948" y="1931885"/>
                </a:lnTo>
                <a:lnTo>
                  <a:pt x="2409299" y="1974152"/>
                </a:lnTo>
                <a:lnTo>
                  <a:pt x="2385966" y="2005258"/>
                </a:lnTo>
                <a:lnTo>
                  <a:pt x="2334093" y="203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74AC65F-100C-46A0-94B4-1440230C72B4}"/>
              </a:ext>
            </a:extLst>
          </p:cNvPr>
          <p:cNvSpPr/>
          <p:nvPr/>
        </p:nvSpPr>
        <p:spPr>
          <a:xfrm>
            <a:off x="260350" y="253365"/>
            <a:ext cx="2470150" cy="553085"/>
          </a:xfrm>
          <a:custGeom>
            <a:avLst/>
            <a:gdLst/>
            <a:ahLst/>
            <a:cxnLst/>
            <a:rect l="l" t="t" r="r" b="b"/>
            <a:pathLst>
              <a:path w="2470150" h="553085">
                <a:moveTo>
                  <a:pt x="2334093" y="553050"/>
                </a:moveTo>
                <a:lnTo>
                  <a:pt x="0" y="553050"/>
                </a:lnTo>
                <a:lnTo>
                  <a:pt x="0" y="0"/>
                </a:lnTo>
                <a:lnTo>
                  <a:pt x="2469651" y="0"/>
                </a:lnTo>
                <a:lnTo>
                  <a:pt x="2469651" y="460875"/>
                </a:lnTo>
                <a:lnTo>
                  <a:pt x="2446874" y="512013"/>
                </a:lnTo>
                <a:lnTo>
                  <a:pt x="2409299" y="537563"/>
                </a:lnTo>
                <a:lnTo>
                  <a:pt x="2360660" y="551263"/>
                </a:lnTo>
                <a:lnTo>
                  <a:pt x="2334093" y="55305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-4334"/>
            <a:ext cx="768985" cy="760730"/>
          </a:xfrm>
          <a:custGeom>
            <a:avLst/>
            <a:gdLst/>
            <a:ahLst/>
            <a:cxnLst/>
            <a:rect l="l" t="t" r="r" b="b"/>
            <a:pathLst>
              <a:path w="768985" h="760730">
                <a:moveTo>
                  <a:pt x="0" y="760214"/>
                </a:moveTo>
                <a:lnTo>
                  <a:pt x="0" y="623537"/>
                </a:lnTo>
                <a:lnTo>
                  <a:pt x="49148" y="622322"/>
                </a:lnTo>
                <a:lnTo>
                  <a:pt x="98780" y="617061"/>
                </a:lnTo>
                <a:lnTo>
                  <a:pt x="147611" y="607869"/>
                </a:lnTo>
                <a:lnTo>
                  <a:pt x="195421" y="594836"/>
                </a:lnTo>
                <a:lnTo>
                  <a:pt x="241991" y="578052"/>
                </a:lnTo>
                <a:lnTo>
                  <a:pt x="287102" y="557604"/>
                </a:lnTo>
                <a:lnTo>
                  <a:pt x="330534" y="533583"/>
                </a:lnTo>
                <a:lnTo>
                  <a:pt x="372067" y="506077"/>
                </a:lnTo>
                <a:lnTo>
                  <a:pt x="411481" y="475176"/>
                </a:lnTo>
                <a:lnTo>
                  <a:pt x="448557" y="440969"/>
                </a:lnTo>
                <a:lnTo>
                  <a:pt x="482796" y="403868"/>
                </a:lnTo>
                <a:lnTo>
                  <a:pt x="513781" y="364376"/>
                </a:lnTo>
                <a:lnTo>
                  <a:pt x="541424" y="322713"/>
                </a:lnTo>
                <a:lnTo>
                  <a:pt x="565634" y="279100"/>
                </a:lnTo>
                <a:lnTo>
                  <a:pt x="586320" y="233758"/>
                </a:lnTo>
                <a:lnTo>
                  <a:pt x="603392" y="186907"/>
                </a:lnTo>
                <a:lnTo>
                  <a:pt x="616759" y="138769"/>
                </a:lnTo>
                <a:lnTo>
                  <a:pt x="626331" y="89563"/>
                </a:lnTo>
                <a:lnTo>
                  <a:pt x="632020" y="39429"/>
                </a:lnTo>
                <a:lnTo>
                  <a:pt x="633351" y="0"/>
                </a:lnTo>
                <a:lnTo>
                  <a:pt x="768836" y="0"/>
                </a:lnTo>
                <a:lnTo>
                  <a:pt x="767758" y="39512"/>
                </a:lnTo>
                <a:lnTo>
                  <a:pt x="762998" y="90359"/>
                </a:lnTo>
                <a:lnTo>
                  <a:pt x="754922" y="140636"/>
                </a:lnTo>
                <a:lnTo>
                  <a:pt x="743601" y="190105"/>
                </a:lnTo>
                <a:lnTo>
                  <a:pt x="729099" y="238611"/>
                </a:lnTo>
                <a:lnTo>
                  <a:pt x="711480" y="285998"/>
                </a:lnTo>
                <a:lnTo>
                  <a:pt x="690807" y="332110"/>
                </a:lnTo>
                <a:lnTo>
                  <a:pt x="667144" y="376791"/>
                </a:lnTo>
                <a:lnTo>
                  <a:pt x="640555" y="419888"/>
                </a:lnTo>
                <a:lnTo>
                  <a:pt x="611103" y="461243"/>
                </a:lnTo>
                <a:lnTo>
                  <a:pt x="578852" y="500702"/>
                </a:lnTo>
                <a:lnTo>
                  <a:pt x="543865" y="538109"/>
                </a:lnTo>
                <a:lnTo>
                  <a:pt x="506478" y="573069"/>
                </a:lnTo>
                <a:lnTo>
                  <a:pt x="467084" y="605247"/>
                </a:lnTo>
                <a:lnTo>
                  <a:pt x="425838" y="634582"/>
                </a:lnTo>
                <a:lnTo>
                  <a:pt x="382896" y="661011"/>
                </a:lnTo>
                <a:lnTo>
                  <a:pt x="338411" y="684470"/>
                </a:lnTo>
                <a:lnTo>
                  <a:pt x="292538" y="704897"/>
                </a:lnTo>
                <a:lnTo>
                  <a:pt x="245431" y="722230"/>
                </a:lnTo>
                <a:lnTo>
                  <a:pt x="197247" y="736405"/>
                </a:lnTo>
                <a:lnTo>
                  <a:pt x="148138" y="747359"/>
                </a:lnTo>
                <a:lnTo>
                  <a:pt x="98259" y="755030"/>
                </a:lnTo>
                <a:lnTo>
                  <a:pt x="47766" y="759355"/>
                </a:lnTo>
                <a:lnTo>
                  <a:pt x="0" y="760214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4567" y="1254728"/>
            <a:ext cx="1978025" cy="15894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75"/>
              </a:spcBef>
            </a:pPr>
            <a:r>
              <a:rPr sz="950" spc="-3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950" spc="-30" dirty="0">
                <a:solidFill>
                  <a:srgbClr val="26316F"/>
                </a:solidFill>
                <a:latin typeface="Verdana"/>
                <a:cs typeface="Verdana"/>
              </a:rPr>
              <a:t>I </a:t>
            </a:r>
            <a:r>
              <a:rPr sz="950" spc="-10" dirty="0">
                <a:solidFill>
                  <a:srgbClr val="26316F"/>
                </a:solidFill>
                <a:latin typeface="Verdana"/>
                <a:cs typeface="Verdana"/>
              </a:rPr>
              <a:t>is </a:t>
            </a:r>
            <a:r>
              <a:rPr sz="950" spc="45" dirty="0">
                <a:solidFill>
                  <a:srgbClr val="29357A"/>
                </a:solidFill>
                <a:latin typeface="Verdana"/>
                <a:cs typeface="Verdana"/>
              </a:rPr>
              <a:t>changing 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the  manuf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acturing 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industr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y </a:t>
            </a:r>
            <a:r>
              <a:rPr sz="950" spc="10" dirty="0">
                <a:solidFill>
                  <a:srgbClr val="29357A"/>
                </a:solidFill>
                <a:latin typeface="Verdana"/>
                <a:cs typeface="Verdana"/>
              </a:rPr>
              <a:t>by  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timizin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g </a:t>
            </a:r>
            <a:r>
              <a:rPr sz="950" b="1" spc="-20" dirty="0">
                <a:solidFill>
                  <a:srgbClr val="29357A"/>
                </a:solidFill>
                <a:latin typeface="Verdana"/>
                <a:cs typeface="Verdana"/>
              </a:rPr>
              <a:t>supp</a:t>
            </a:r>
            <a:r>
              <a:rPr sz="950" b="1" spc="-20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950" b="1" spc="-20" dirty="0">
                <a:solidFill>
                  <a:srgbClr val="29357A"/>
                </a:solidFill>
                <a:latin typeface="Verdana"/>
                <a:cs typeface="Verdana"/>
              </a:rPr>
              <a:t>y </a:t>
            </a:r>
            <a:r>
              <a:rPr sz="950" b="1" spc="-15" dirty="0">
                <a:solidFill>
                  <a:srgbClr val="26316F"/>
                </a:solidFill>
                <a:latin typeface="Verdana"/>
                <a:cs typeface="Verdana"/>
              </a:rPr>
              <a:t>ch</a:t>
            </a:r>
            <a:r>
              <a:rPr sz="950" b="1" spc="-15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950" b="1" spc="-1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50" b="1" spc="-15" dirty="0">
                <a:solidFill>
                  <a:srgbClr val="29357A"/>
                </a:solidFill>
                <a:latin typeface="Verdana"/>
                <a:cs typeface="Verdana"/>
              </a:rPr>
              <a:t>n  </a:t>
            </a:r>
            <a:r>
              <a:rPr sz="950" b="1" spc="-5" dirty="0">
                <a:solidFill>
                  <a:srgbClr val="29357A"/>
                </a:solidFill>
                <a:latin typeface="Verdana"/>
                <a:cs typeface="Verdana"/>
              </a:rPr>
              <a:t>m</a:t>
            </a:r>
            <a:r>
              <a:rPr sz="950" b="1" spc="-5" dirty="0">
                <a:solidFill>
                  <a:srgbClr val="26316F"/>
                </a:solidFill>
                <a:latin typeface="Verdana"/>
                <a:cs typeface="Verdana"/>
              </a:rPr>
              <a:t>anag</a:t>
            </a:r>
            <a:r>
              <a:rPr sz="950" b="1" spc="-5" dirty="0">
                <a:solidFill>
                  <a:srgbClr val="29357A"/>
                </a:solidFill>
                <a:latin typeface="Verdana"/>
                <a:cs typeface="Verdana"/>
              </a:rPr>
              <a:t>ement 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an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d </a:t>
            </a:r>
            <a:r>
              <a:rPr sz="950" b="1" spc="-20" dirty="0">
                <a:solidFill>
                  <a:srgbClr val="29357A"/>
                </a:solidFill>
                <a:latin typeface="Verdana"/>
                <a:cs typeface="Verdana"/>
              </a:rPr>
              <a:t>p</a:t>
            </a:r>
            <a:r>
              <a:rPr sz="950" b="1" spc="-20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950" b="1" spc="-20" dirty="0">
                <a:solidFill>
                  <a:srgbClr val="29357A"/>
                </a:solidFill>
                <a:latin typeface="Verdana"/>
                <a:cs typeface="Verdana"/>
              </a:rPr>
              <a:t>edi</a:t>
            </a:r>
            <a:r>
              <a:rPr sz="950" b="1" spc="-20" dirty="0">
                <a:solidFill>
                  <a:srgbClr val="26316F"/>
                </a:solidFill>
                <a:latin typeface="Verdana"/>
                <a:cs typeface="Verdana"/>
              </a:rPr>
              <a:t>ctive  </a:t>
            </a:r>
            <a:r>
              <a:rPr sz="950" b="1" spc="-25" dirty="0">
                <a:solidFill>
                  <a:srgbClr val="26316F"/>
                </a:solidFill>
                <a:latin typeface="Verdana"/>
                <a:cs typeface="Verdana"/>
              </a:rPr>
              <a:t>maintenance</a:t>
            </a:r>
            <a:r>
              <a:rPr sz="950" spc="-25" dirty="0">
                <a:solidFill>
                  <a:srgbClr val="26316F"/>
                </a:solidFill>
                <a:latin typeface="Verdana"/>
                <a:cs typeface="Verdana"/>
              </a:rPr>
              <a:t>. </a:t>
            </a:r>
            <a:r>
              <a:rPr sz="950" spc="-40" dirty="0">
                <a:solidFill>
                  <a:srgbClr val="29357A"/>
                </a:solidFill>
                <a:latin typeface="Verdana"/>
                <a:cs typeface="Verdana"/>
              </a:rPr>
              <a:t>It's </a:t>
            </a:r>
            <a:r>
              <a:rPr sz="950" spc="5" dirty="0">
                <a:solidFill>
                  <a:srgbClr val="29357A"/>
                </a:solidFill>
                <a:latin typeface="Verdana"/>
                <a:cs typeface="Verdana"/>
              </a:rPr>
              <a:t>also</a:t>
            </a:r>
            <a:r>
              <a:rPr sz="950" spc="-22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enabl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ng  </a:t>
            </a:r>
            <a:r>
              <a:rPr sz="950" b="1" spc="-25" dirty="0">
                <a:solidFill>
                  <a:srgbClr val="26316F"/>
                </a:solidFill>
                <a:latin typeface="Verdana"/>
                <a:cs typeface="Verdana"/>
              </a:rPr>
              <a:t>sma</a:t>
            </a:r>
            <a:r>
              <a:rPr sz="950" b="1" spc="-25" dirty="0">
                <a:solidFill>
                  <a:srgbClr val="29357A"/>
                </a:solidFill>
                <a:latin typeface="Verdana"/>
                <a:cs typeface="Verdana"/>
              </a:rPr>
              <a:t>rt </a:t>
            </a:r>
            <a:r>
              <a:rPr sz="950" b="1" spc="-30" dirty="0">
                <a:solidFill>
                  <a:srgbClr val="29357A"/>
                </a:solidFill>
                <a:latin typeface="Verdana"/>
                <a:cs typeface="Verdana"/>
              </a:rPr>
              <a:t>fac</a:t>
            </a:r>
            <a:r>
              <a:rPr sz="950" b="1" spc="-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950" b="1" spc="-30" dirty="0">
                <a:solidFill>
                  <a:srgbClr val="29357A"/>
                </a:solidFill>
                <a:latin typeface="Verdana"/>
                <a:cs typeface="Verdana"/>
              </a:rPr>
              <a:t>ories </a:t>
            </a:r>
            <a:r>
              <a:rPr sz="950" spc="25" dirty="0">
                <a:solidFill>
                  <a:srgbClr val="29357A"/>
                </a:solidFill>
                <a:latin typeface="Verdana"/>
                <a:cs typeface="Verdana"/>
              </a:rPr>
              <a:t>that 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can  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op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rate 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w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ith m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inimal </a:t>
            </a:r>
            <a:r>
              <a:rPr sz="950" spc="55" dirty="0">
                <a:solidFill>
                  <a:srgbClr val="29357A"/>
                </a:solidFill>
                <a:latin typeface="Verdana"/>
                <a:cs typeface="Verdana"/>
              </a:rPr>
              <a:t>human  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nt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er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v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950" spc="15" dirty="0">
                <a:solidFill>
                  <a:srgbClr val="26316F"/>
                </a:solidFill>
                <a:latin typeface="Verdana"/>
                <a:cs typeface="Verdana"/>
              </a:rPr>
              <a:t>nti</a:t>
            </a:r>
            <a:r>
              <a:rPr sz="950" spc="15" dirty="0">
                <a:solidFill>
                  <a:srgbClr val="29357A"/>
                </a:solidFill>
                <a:latin typeface="Verdana"/>
                <a:cs typeface="Verdana"/>
              </a:rPr>
              <a:t>on </a:t>
            </a:r>
            <a:r>
              <a:rPr sz="950" spc="40" dirty="0">
                <a:solidFill>
                  <a:srgbClr val="26316F"/>
                </a:solidFill>
                <a:latin typeface="Verdana"/>
                <a:cs typeface="Verdana"/>
              </a:rPr>
              <a:t>an</a:t>
            </a:r>
            <a:r>
              <a:rPr sz="950" spc="40" dirty="0">
                <a:solidFill>
                  <a:srgbClr val="29357A"/>
                </a:solidFill>
                <a:latin typeface="Verdana"/>
                <a:cs typeface="Verdana"/>
              </a:rPr>
              <a:t>d </a:t>
            </a:r>
            <a:r>
              <a:rPr sz="950" spc="2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50" spc="20" dirty="0">
                <a:solidFill>
                  <a:srgbClr val="26316F"/>
                </a:solidFill>
                <a:latin typeface="Verdana"/>
                <a:cs typeface="Verdana"/>
              </a:rPr>
              <a:t>m</a:t>
            </a:r>
            <a:r>
              <a:rPr sz="950" spc="20" dirty="0">
                <a:solidFill>
                  <a:srgbClr val="29357A"/>
                </a:solidFill>
                <a:latin typeface="Verdana"/>
                <a:cs typeface="Verdana"/>
              </a:rPr>
              <a:t>prove  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rod</a:t>
            </a:r>
            <a:r>
              <a:rPr sz="950" spc="35" dirty="0">
                <a:solidFill>
                  <a:srgbClr val="26316F"/>
                </a:solidFill>
                <a:latin typeface="Verdana"/>
                <a:cs typeface="Verdana"/>
              </a:rPr>
              <a:t>uc</a:t>
            </a:r>
            <a:r>
              <a:rPr sz="950" spc="35" dirty="0">
                <a:solidFill>
                  <a:srgbClr val="29357A"/>
                </a:solidFill>
                <a:latin typeface="Verdana"/>
                <a:cs typeface="Verdana"/>
              </a:rPr>
              <a:t>tion</a:t>
            </a:r>
            <a:r>
              <a:rPr sz="950" spc="-8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50" spc="5" dirty="0">
                <a:solidFill>
                  <a:srgbClr val="26316F"/>
                </a:solidFill>
                <a:latin typeface="Verdana"/>
                <a:cs typeface="Verdana"/>
              </a:rPr>
              <a:t>efﬁcienc</a:t>
            </a:r>
            <a:r>
              <a:rPr sz="950" spc="5" dirty="0">
                <a:solidFill>
                  <a:srgbClr val="29357A"/>
                </a:solidFill>
                <a:latin typeface="Verdana"/>
                <a:cs typeface="Verdana"/>
              </a:rPr>
              <a:t>y</a:t>
            </a:r>
            <a:r>
              <a:rPr sz="950" spc="5" dirty="0">
                <a:solidFill>
                  <a:srgbClr val="26316F"/>
                </a:solidFill>
                <a:latin typeface="Verdana"/>
                <a:cs typeface="Verdana"/>
              </a:rPr>
              <a:t>.</a:t>
            </a:r>
            <a:endParaRPr sz="9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8640" y="425449"/>
            <a:ext cx="18935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26316F"/>
                </a:solidFill>
              </a:rPr>
              <a:t>AI </a:t>
            </a:r>
            <a:r>
              <a:rPr sz="1200" spc="-155" dirty="0"/>
              <a:t>I</a:t>
            </a:r>
            <a:r>
              <a:rPr sz="1200" spc="-155" dirty="0">
                <a:solidFill>
                  <a:srgbClr val="26316F"/>
                </a:solidFill>
              </a:rPr>
              <a:t>N</a:t>
            </a:r>
            <a:r>
              <a:rPr sz="1200" spc="-55" dirty="0">
                <a:solidFill>
                  <a:srgbClr val="26316F"/>
                </a:solidFill>
              </a:rPr>
              <a:t> MANUF</a:t>
            </a:r>
            <a:r>
              <a:rPr sz="1200" spc="-55" dirty="0"/>
              <a:t>A</a:t>
            </a:r>
            <a:r>
              <a:rPr sz="1200" spc="-55" dirty="0">
                <a:solidFill>
                  <a:srgbClr val="26316F"/>
                </a:solidFill>
              </a:rPr>
              <a:t>C</a:t>
            </a:r>
            <a:r>
              <a:rPr sz="1200" spc="-55" dirty="0"/>
              <a:t>T</a:t>
            </a:r>
            <a:r>
              <a:rPr sz="1200" spc="-55" dirty="0">
                <a:solidFill>
                  <a:srgbClr val="26316F"/>
                </a:solidFill>
              </a:rPr>
              <a:t>U</a:t>
            </a:r>
            <a:r>
              <a:rPr sz="1200" spc="-55" dirty="0"/>
              <a:t>R</a:t>
            </a:r>
            <a:r>
              <a:rPr sz="1200" spc="-55" dirty="0">
                <a:solidFill>
                  <a:srgbClr val="26316F"/>
                </a:solidFill>
              </a:rPr>
              <a:t>IN</a:t>
            </a:r>
            <a:r>
              <a:rPr sz="1200" spc="-55" dirty="0"/>
              <a:t>G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2268914-469B-4349-A674-58F9FB662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1" b="18549"/>
          <a:stretch/>
        </p:blipFill>
        <p:spPr bwMode="auto">
          <a:xfrm>
            <a:off x="2137" y="0"/>
            <a:ext cx="5854700" cy="328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DAED01CA-DE17-495D-A650-3EDD261688A6}"/>
              </a:ext>
            </a:extLst>
          </p:cNvPr>
          <p:cNvSpPr/>
          <p:nvPr/>
        </p:nvSpPr>
        <p:spPr>
          <a:xfrm>
            <a:off x="235261" y="467961"/>
            <a:ext cx="2470150" cy="553085"/>
          </a:xfrm>
          <a:custGeom>
            <a:avLst/>
            <a:gdLst/>
            <a:ahLst/>
            <a:cxnLst/>
            <a:rect l="l" t="t" r="r" b="b"/>
            <a:pathLst>
              <a:path w="2470150" h="553085">
                <a:moveTo>
                  <a:pt x="2334093" y="553050"/>
                </a:moveTo>
                <a:lnTo>
                  <a:pt x="0" y="553050"/>
                </a:lnTo>
                <a:lnTo>
                  <a:pt x="0" y="0"/>
                </a:lnTo>
                <a:lnTo>
                  <a:pt x="2469651" y="0"/>
                </a:lnTo>
                <a:lnTo>
                  <a:pt x="2469651" y="460875"/>
                </a:lnTo>
                <a:lnTo>
                  <a:pt x="2446874" y="512013"/>
                </a:lnTo>
                <a:lnTo>
                  <a:pt x="2409299" y="537563"/>
                </a:lnTo>
                <a:lnTo>
                  <a:pt x="2360660" y="551263"/>
                </a:lnTo>
                <a:lnTo>
                  <a:pt x="2334093" y="55305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5249997" y="-13001"/>
            <a:ext cx="605155" cy="506730"/>
          </a:xfrm>
          <a:custGeom>
            <a:avLst/>
            <a:gdLst/>
            <a:ahLst/>
            <a:cxnLst/>
            <a:rect l="l" t="t" r="r" b="b"/>
            <a:pathLst>
              <a:path w="605154" h="506730">
                <a:moveTo>
                  <a:pt x="604700" y="506735"/>
                </a:moveTo>
                <a:lnTo>
                  <a:pt x="563925" y="505230"/>
                </a:lnTo>
                <a:lnTo>
                  <a:pt x="517061" y="499925"/>
                </a:lnTo>
                <a:lnTo>
                  <a:pt x="471268" y="491207"/>
                </a:lnTo>
                <a:lnTo>
                  <a:pt x="426685" y="479203"/>
                </a:lnTo>
                <a:lnTo>
                  <a:pt x="383451" y="464040"/>
                </a:lnTo>
                <a:lnTo>
                  <a:pt x="341707" y="445845"/>
                </a:lnTo>
                <a:lnTo>
                  <a:pt x="301592" y="424745"/>
                </a:lnTo>
                <a:lnTo>
                  <a:pt x="263246" y="400866"/>
                </a:lnTo>
                <a:lnTo>
                  <a:pt x="226809" y="374337"/>
                </a:lnTo>
                <a:lnTo>
                  <a:pt x="192420" y="345283"/>
                </a:lnTo>
                <a:lnTo>
                  <a:pt x="160218" y="313831"/>
                </a:lnTo>
                <a:lnTo>
                  <a:pt x="130345" y="280110"/>
                </a:lnTo>
                <a:lnTo>
                  <a:pt x="102939" y="244244"/>
                </a:lnTo>
                <a:lnTo>
                  <a:pt x="78140" y="206363"/>
                </a:lnTo>
                <a:lnTo>
                  <a:pt x="56088" y="166591"/>
                </a:lnTo>
                <a:lnTo>
                  <a:pt x="36922" y="125057"/>
                </a:lnTo>
                <a:lnTo>
                  <a:pt x="20783" y="81888"/>
                </a:lnTo>
                <a:lnTo>
                  <a:pt x="7810" y="37209"/>
                </a:lnTo>
                <a:lnTo>
                  <a:pt x="0" y="0"/>
                </a:lnTo>
                <a:lnTo>
                  <a:pt x="99446" y="0"/>
                </a:lnTo>
                <a:lnTo>
                  <a:pt x="105702" y="27089"/>
                </a:lnTo>
                <a:lnTo>
                  <a:pt x="119979" y="70785"/>
                </a:lnTo>
                <a:lnTo>
                  <a:pt x="137867" y="112641"/>
                </a:lnTo>
                <a:lnTo>
                  <a:pt x="159173" y="152482"/>
                </a:lnTo>
                <a:lnTo>
                  <a:pt x="183705" y="190134"/>
                </a:lnTo>
                <a:lnTo>
                  <a:pt x="211272" y="225423"/>
                </a:lnTo>
                <a:lnTo>
                  <a:pt x="241682" y="258175"/>
                </a:lnTo>
                <a:lnTo>
                  <a:pt x="274743" y="288214"/>
                </a:lnTo>
                <a:lnTo>
                  <a:pt x="310262" y="315367"/>
                </a:lnTo>
                <a:lnTo>
                  <a:pt x="348048" y="339459"/>
                </a:lnTo>
                <a:lnTo>
                  <a:pt x="387910" y="360316"/>
                </a:lnTo>
                <a:lnTo>
                  <a:pt x="429654" y="377763"/>
                </a:lnTo>
                <a:lnTo>
                  <a:pt x="473089" y="391626"/>
                </a:lnTo>
                <a:lnTo>
                  <a:pt x="518024" y="401731"/>
                </a:lnTo>
                <a:lnTo>
                  <a:pt x="564266" y="407903"/>
                </a:lnTo>
                <a:lnTo>
                  <a:pt x="604700" y="409666"/>
                </a:lnTo>
                <a:lnTo>
                  <a:pt x="604700" y="506735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583689"/>
            <a:ext cx="612775" cy="705485"/>
          </a:xfrm>
          <a:custGeom>
            <a:avLst/>
            <a:gdLst/>
            <a:ahLst/>
            <a:cxnLst/>
            <a:rect l="l" t="t" r="r" b="b"/>
            <a:pathLst>
              <a:path w="612775" h="705485">
                <a:moveTo>
                  <a:pt x="612149" y="705134"/>
                </a:moveTo>
                <a:lnTo>
                  <a:pt x="471193" y="705134"/>
                </a:lnTo>
                <a:lnTo>
                  <a:pt x="470322" y="690002"/>
                </a:lnTo>
                <a:lnTo>
                  <a:pt x="463689" y="641453"/>
                </a:lnTo>
                <a:lnTo>
                  <a:pt x="453411" y="594084"/>
                </a:lnTo>
                <a:lnTo>
                  <a:pt x="439625" y="548056"/>
                </a:lnTo>
                <a:lnTo>
                  <a:pt x="422472" y="503531"/>
                </a:lnTo>
                <a:lnTo>
                  <a:pt x="402087" y="460670"/>
                </a:lnTo>
                <a:lnTo>
                  <a:pt x="378611" y="419636"/>
                </a:lnTo>
                <a:lnTo>
                  <a:pt x="352180" y="380588"/>
                </a:lnTo>
                <a:lnTo>
                  <a:pt x="322933" y="343689"/>
                </a:lnTo>
                <a:lnTo>
                  <a:pt x="291008" y="309099"/>
                </a:lnTo>
                <a:lnTo>
                  <a:pt x="256542" y="276981"/>
                </a:lnTo>
                <a:lnTo>
                  <a:pt x="219675" y="247495"/>
                </a:lnTo>
                <a:lnTo>
                  <a:pt x="180545" y="220804"/>
                </a:lnTo>
                <a:lnTo>
                  <a:pt x="139288" y="197068"/>
                </a:lnTo>
                <a:lnTo>
                  <a:pt x="96045" y="176449"/>
                </a:lnTo>
                <a:lnTo>
                  <a:pt x="50951" y="159108"/>
                </a:lnTo>
                <a:lnTo>
                  <a:pt x="4147" y="145207"/>
                </a:lnTo>
                <a:lnTo>
                  <a:pt x="0" y="144323"/>
                </a:lnTo>
                <a:lnTo>
                  <a:pt x="0" y="0"/>
                </a:lnTo>
                <a:lnTo>
                  <a:pt x="71470" y="17543"/>
                </a:lnTo>
                <a:lnTo>
                  <a:pt x="115638" y="32405"/>
                </a:lnTo>
                <a:lnTo>
                  <a:pt x="158486" y="49808"/>
                </a:lnTo>
                <a:lnTo>
                  <a:pt x="199931" y="69656"/>
                </a:lnTo>
                <a:lnTo>
                  <a:pt x="239894" y="91855"/>
                </a:lnTo>
                <a:lnTo>
                  <a:pt x="278292" y="116310"/>
                </a:lnTo>
                <a:lnTo>
                  <a:pt x="315044" y="142925"/>
                </a:lnTo>
                <a:lnTo>
                  <a:pt x="350071" y="171607"/>
                </a:lnTo>
                <a:lnTo>
                  <a:pt x="383289" y="202260"/>
                </a:lnTo>
                <a:lnTo>
                  <a:pt x="414619" y="234789"/>
                </a:lnTo>
                <a:lnTo>
                  <a:pt x="443979" y="269101"/>
                </a:lnTo>
                <a:lnTo>
                  <a:pt x="471287" y="305098"/>
                </a:lnTo>
                <a:lnTo>
                  <a:pt x="496464" y="342688"/>
                </a:lnTo>
                <a:lnTo>
                  <a:pt x="519427" y="381775"/>
                </a:lnTo>
                <a:lnTo>
                  <a:pt x="540095" y="422264"/>
                </a:lnTo>
                <a:lnTo>
                  <a:pt x="558388" y="464061"/>
                </a:lnTo>
                <a:lnTo>
                  <a:pt x="574223" y="507070"/>
                </a:lnTo>
                <a:lnTo>
                  <a:pt x="587521" y="551197"/>
                </a:lnTo>
                <a:lnTo>
                  <a:pt x="598200" y="596347"/>
                </a:lnTo>
                <a:lnTo>
                  <a:pt x="606178" y="642426"/>
                </a:lnTo>
                <a:lnTo>
                  <a:pt x="611375" y="689337"/>
                </a:lnTo>
                <a:lnTo>
                  <a:pt x="612149" y="705134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051" y="635730"/>
            <a:ext cx="17665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75" dirty="0">
                <a:solidFill>
                  <a:srgbClr val="26316F"/>
                </a:solidFill>
              </a:rPr>
              <a:t>AI </a:t>
            </a:r>
            <a:r>
              <a:rPr sz="1500" spc="-195" dirty="0">
                <a:solidFill>
                  <a:srgbClr val="26316F"/>
                </a:solidFill>
              </a:rPr>
              <a:t>IN</a:t>
            </a:r>
            <a:r>
              <a:rPr sz="1500" spc="-75" dirty="0">
                <a:solidFill>
                  <a:srgbClr val="26316F"/>
                </a:solidFill>
              </a:rPr>
              <a:t> </a:t>
            </a:r>
            <a:r>
              <a:rPr sz="1500" spc="-70" dirty="0">
                <a:solidFill>
                  <a:srgbClr val="26316F"/>
                </a:solidFill>
              </a:rPr>
              <a:t>EDU</a:t>
            </a:r>
            <a:r>
              <a:rPr sz="1500" spc="-70" dirty="0"/>
              <a:t>C</a:t>
            </a:r>
            <a:r>
              <a:rPr sz="1500" spc="-70" dirty="0">
                <a:solidFill>
                  <a:srgbClr val="26316F"/>
                </a:solidFill>
              </a:rPr>
              <a:t>ATION</a:t>
            </a:r>
            <a:endParaRPr sz="1500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97601CD6-6781-446C-B8B5-BB4382DB6D10}"/>
              </a:ext>
            </a:extLst>
          </p:cNvPr>
          <p:cNvSpPr/>
          <p:nvPr/>
        </p:nvSpPr>
        <p:spPr>
          <a:xfrm>
            <a:off x="235261" y="1139428"/>
            <a:ext cx="2470150" cy="2031364"/>
          </a:xfrm>
          <a:custGeom>
            <a:avLst/>
            <a:gdLst/>
            <a:ahLst/>
            <a:cxnLst/>
            <a:rect l="l" t="t" r="r" b="b"/>
            <a:pathLst>
              <a:path w="2470150" h="2031364">
                <a:moveTo>
                  <a:pt x="2334093" y="2031028"/>
                </a:moveTo>
                <a:lnTo>
                  <a:pt x="0" y="2031028"/>
                </a:lnTo>
                <a:lnTo>
                  <a:pt x="0" y="0"/>
                </a:lnTo>
                <a:lnTo>
                  <a:pt x="2469651" y="0"/>
                </a:lnTo>
                <a:lnTo>
                  <a:pt x="2469651" y="1692524"/>
                </a:lnTo>
                <a:lnTo>
                  <a:pt x="2467962" y="1745792"/>
                </a:lnTo>
                <a:lnTo>
                  <a:pt x="2462996" y="1797272"/>
                </a:lnTo>
                <a:lnTo>
                  <a:pt x="2454904" y="1846054"/>
                </a:lnTo>
                <a:lnTo>
                  <a:pt x="2443837" y="1891228"/>
                </a:lnTo>
                <a:lnTo>
                  <a:pt x="2429948" y="1931885"/>
                </a:lnTo>
                <a:lnTo>
                  <a:pt x="2409299" y="1974152"/>
                </a:lnTo>
                <a:lnTo>
                  <a:pt x="2385966" y="2005258"/>
                </a:lnTo>
                <a:lnTo>
                  <a:pt x="2334093" y="2031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5129" y="1422434"/>
            <a:ext cx="2050414" cy="1398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100"/>
              </a:spcBef>
            </a:pPr>
            <a:r>
              <a:rPr sz="900" spc="-40" dirty="0">
                <a:solidFill>
                  <a:srgbClr val="26316F"/>
                </a:solidFill>
                <a:latin typeface="Verdana"/>
                <a:cs typeface="Verdana"/>
              </a:rPr>
              <a:t>AI </a:t>
            </a:r>
            <a:r>
              <a:rPr sz="900" spc="-2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spc="-20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transf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min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g </a:t>
            </a:r>
            <a:r>
              <a:rPr sz="900" spc="20" dirty="0">
                <a:solidFill>
                  <a:srgbClr val="29357A"/>
                </a:solidFill>
                <a:latin typeface="Verdana"/>
                <a:cs typeface="Verdana"/>
              </a:rPr>
              <a:t>educatio</a:t>
            </a:r>
            <a:r>
              <a:rPr sz="900" spc="20" dirty="0">
                <a:solidFill>
                  <a:srgbClr val="26316F"/>
                </a:solidFill>
                <a:latin typeface="Verdana"/>
                <a:cs typeface="Verdana"/>
              </a:rPr>
              <a:t>n 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b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y  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providing 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p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ersona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lized learning  </a:t>
            </a:r>
            <a:r>
              <a:rPr sz="900" b="1" spc="-40" dirty="0">
                <a:solidFill>
                  <a:srgbClr val="29357A"/>
                </a:solidFill>
                <a:latin typeface="Verdana"/>
                <a:cs typeface="Verdana"/>
              </a:rPr>
              <a:t>experience</a:t>
            </a:r>
            <a:r>
              <a:rPr sz="900" b="1" spc="-40" dirty="0">
                <a:solidFill>
                  <a:srgbClr val="26316F"/>
                </a:solidFill>
                <a:latin typeface="Verdana"/>
                <a:cs typeface="Verdana"/>
              </a:rPr>
              <a:t>s 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and 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adapt</a:t>
            </a:r>
            <a:r>
              <a:rPr sz="900" b="1" spc="-3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b="1" spc="-35" dirty="0">
                <a:solidFill>
                  <a:srgbClr val="29357A"/>
                </a:solidFill>
                <a:latin typeface="Verdana"/>
                <a:cs typeface="Verdana"/>
              </a:rPr>
              <a:t>ve  </a:t>
            </a:r>
            <a:r>
              <a:rPr sz="900" b="1" spc="-40" dirty="0">
                <a:solidFill>
                  <a:srgbClr val="29357A"/>
                </a:solidFill>
                <a:latin typeface="Verdana"/>
                <a:cs typeface="Verdana"/>
              </a:rPr>
              <a:t>ass</a:t>
            </a:r>
            <a:r>
              <a:rPr sz="900" b="1" spc="-40" dirty="0">
                <a:solidFill>
                  <a:srgbClr val="26316F"/>
                </a:solidFill>
                <a:latin typeface="Verdana"/>
                <a:cs typeface="Verdana"/>
              </a:rPr>
              <a:t>es</a:t>
            </a:r>
            <a:r>
              <a:rPr sz="900" b="1" spc="-40" dirty="0">
                <a:solidFill>
                  <a:srgbClr val="29357A"/>
                </a:solidFill>
                <a:latin typeface="Verdana"/>
                <a:cs typeface="Verdana"/>
              </a:rPr>
              <a:t>sments 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th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at </a:t>
            </a:r>
            <a:r>
              <a:rPr sz="900" spc="20" dirty="0">
                <a:solidFill>
                  <a:srgbClr val="26316F"/>
                </a:solidFill>
                <a:latin typeface="Verdana"/>
                <a:cs typeface="Verdana"/>
              </a:rPr>
              <a:t>can 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identify  </a:t>
            </a:r>
            <a:r>
              <a:rPr sz="900" spc="15" dirty="0">
                <a:solidFill>
                  <a:srgbClr val="26316F"/>
                </a:solidFill>
                <a:latin typeface="Verdana"/>
                <a:cs typeface="Verdana"/>
              </a:rPr>
              <a:t>student</a:t>
            </a:r>
            <a:r>
              <a:rPr sz="900" spc="-10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stre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ng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900" spc="5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900" spc="5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900" spc="-9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900" spc="2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nd</a:t>
            </a:r>
            <a:r>
              <a:rPr sz="900" spc="-95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00" spc="-15" dirty="0">
                <a:solidFill>
                  <a:srgbClr val="26316F"/>
                </a:solidFill>
                <a:latin typeface="Verdana"/>
                <a:cs typeface="Verdana"/>
              </a:rPr>
              <a:t>weakness</a:t>
            </a:r>
            <a:r>
              <a:rPr sz="900" spc="-15" dirty="0">
                <a:solidFill>
                  <a:srgbClr val="29357A"/>
                </a:solidFill>
                <a:latin typeface="Verdana"/>
                <a:cs typeface="Verdana"/>
              </a:rPr>
              <a:t>es.  </a:t>
            </a:r>
            <a:r>
              <a:rPr sz="900" spc="-50" dirty="0">
                <a:solidFill>
                  <a:srgbClr val="29357A"/>
                </a:solidFill>
                <a:latin typeface="Verdana"/>
                <a:cs typeface="Verdana"/>
              </a:rPr>
              <a:t>It's 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also </a:t>
            </a:r>
            <a:r>
              <a:rPr sz="900" spc="15" dirty="0">
                <a:solidFill>
                  <a:srgbClr val="29357A"/>
                </a:solidFill>
                <a:latin typeface="Verdana"/>
                <a:cs typeface="Verdana"/>
              </a:rPr>
              <a:t>imp</a:t>
            </a:r>
            <a:r>
              <a:rPr sz="900" spc="15" dirty="0">
                <a:solidFill>
                  <a:srgbClr val="26316F"/>
                </a:solidFill>
                <a:latin typeface="Verdana"/>
                <a:cs typeface="Verdana"/>
              </a:rPr>
              <a:t>r</a:t>
            </a:r>
            <a:r>
              <a:rPr sz="900" spc="15" dirty="0">
                <a:solidFill>
                  <a:srgbClr val="29357A"/>
                </a:solidFill>
                <a:latin typeface="Verdana"/>
                <a:cs typeface="Verdana"/>
              </a:rPr>
              <a:t>ovi</a:t>
            </a:r>
            <a:r>
              <a:rPr sz="900" spc="15" dirty="0">
                <a:solidFill>
                  <a:srgbClr val="26316F"/>
                </a:solidFill>
                <a:latin typeface="Verdana"/>
                <a:cs typeface="Verdana"/>
              </a:rPr>
              <a:t>ng </a:t>
            </a:r>
            <a:r>
              <a:rPr sz="900" spc="-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900" spc="-5" dirty="0">
                <a:solidFill>
                  <a:srgbClr val="29357A"/>
                </a:solidFill>
                <a:latin typeface="Verdana"/>
                <a:cs typeface="Verdana"/>
              </a:rPr>
              <a:t>cc</a:t>
            </a:r>
            <a:r>
              <a:rPr sz="900" spc="-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900" spc="-5" dirty="0">
                <a:solidFill>
                  <a:srgbClr val="29357A"/>
                </a:solidFill>
                <a:latin typeface="Verdana"/>
                <a:cs typeface="Verdana"/>
              </a:rPr>
              <a:t>ss</a:t>
            </a:r>
            <a:r>
              <a:rPr sz="900" spc="-5" dirty="0">
                <a:solidFill>
                  <a:srgbClr val="26316F"/>
                </a:solidFill>
                <a:latin typeface="Verdana"/>
                <a:cs typeface="Verdana"/>
              </a:rPr>
              <a:t>ib</a:t>
            </a:r>
            <a:r>
              <a:rPr sz="900" spc="-5" dirty="0">
                <a:solidFill>
                  <a:srgbClr val="29357A"/>
                </a:solidFill>
                <a:latin typeface="Verdana"/>
                <a:cs typeface="Verdana"/>
              </a:rPr>
              <a:t>ili</a:t>
            </a:r>
            <a:r>
              <a:rPr sz="900" spc="-5" dirty="0">
                <a:solidFill>
                  <a:srgbClr val="26316F"/>
                </a:solidFill>
                <a:latin typeface="Verdana"/>
                <a:cs typeface="Verdana"/>
              </a:rPr>
              <a:t>ty 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b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y  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prov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id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g 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ass</a:t>
            </a:r>
            <a:r>
              <a:rPr sz="900" b="1" spc="-4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st</a:t>
            </a:r>
            <a:r>
              <a:rPr sz="900" b="1" spc="-4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b="1" spc="-45" dirty="0">
                <a:solidFill>
                  <a:srgbClr val="29357A"/>
                </a:solidFill>
                <a:latin typeface="Verdana"/>
                <a:cs typeface="Verdana"/>
              </a:rPr>
              <a:t>ve 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900" b="1" spc="-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chno</a:t>
            </a:r>
            <a:r>
              <a:rPr sz="900" b="1" spc="-25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900" b="1" spc="-25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900" b="1" spc="-25" dirty="0">
                <a:solidFill>
                  <a:srgbClr val="29357A"/>
                </a:solidFill>
                <a:latin typeface="Verdana"/>
                <a:cs typeface="Verdana"/>
              </a:rPr>
              <a:t>y 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for  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t</a:t>
            </a:r>
            <a:r>
              <a:rPr sz="900" spc="10" dirty="0">
                <a:solidFill>
                  <a:srgbClr val="26316F"/>
                </a:solidFill>
                <a:latin typeface="Verdana"/>
                <a:cs typeface="Verdana"/>
              </a:rPr>
              <a:t>ud</a:t>
            </a:r>
            <a:r>
              <a:rPr sz="900" spc="10" dirty="0">
                <a:solidFill>
                  <a:srgbClr val="29357A"/>
                </a:solidFill>
                <a:latin typeface="Verdana"/>
                <a:cs typeface="Verdana"/>
              </a:rPr>
              <a:t>ents </a:t>
            </a:r>
            <a:r>
              <a:rPr sz="900" spc="25" dirty="0">
                <a:solidFill>
                  <a:srgbClr val="29357A"/>
                </a:solidFill>
                <a:latin typeface="Verdana"/>
                <a:cs typeface="Verdana"/>
              </a:rPr>
              <a:t>with</a:t>
            </a:r>
            <a:r>
              <a:rPr sz="900" spc="-19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s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ab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l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900" spc="-10" dirty="0">
                <a:solidFill>
                  <a:srgbClr val="26316F"/>
                </a:solidFill>
                <a:latin typeface="Verdana"/>
                <a:cs typeface="Verdana"/>
              </a:rPr>
              <a:t>ti</a:t>
            </a:r>
            <a:r>
              <a:rPr sz="900" spc="-10" dirty="0">
                <a:solidFill>
                  <a:srgbClr val="29357A"/>
                </a:solidFill>
                <a:latin typeface="Verdana"/>
                <a:cs typeface="Verdana"/>
              </a:rPr>
              <a:t>es.</a:t>
            </a:r>
            <a:endParaRPr sz="9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54700" cy="3289300"/>
          </a:xfrm>
          <a:custGeom>
            <a:avLst/>
            <a:gdLst/>
            <a:ahLst/>
            <a:cxnLst/>
            <a:rect l="l" t="t" r="r" b="b"/>
            <a:pathLst>
              <a:path w="5854700" h="3280410">
                <a:moveTo>
                  <a:pt x="0" y="0"/>
                </a:moveTo>
                <a:lnTo>
                  <a:pt x="5854689" y="0"/>
                </a:lnTo>
                <a:lnTo>
                  <a:pt x="5854689" y="3280165"/>
                </a:lnTo>
                <a:lnTo>
                  <a:pt x="0" y="3280165"/>
                </a:lnTo>
                <a:lnTo>
                  <a:pt x="0" y="0"/>
                </a:lnTo>
                <a:close/>
              </a:path>
            </a:pathLst>
          </a:custGeom>
          <a:solidFill>
            <a:srgbClr val="74C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582" y="2071892"/>
            <a:ext cx="1047750" cy="1208405"/>
          </a:xfrm>
          <a:custGeom>
            <a:avLst/>
            <a:gdLst/>
            <a:ahLst/>
            <a:cxnLst/>
            <a:rect l="l" t="t" r="r" b="b"/>
            <a:pathLst>
              <a:path w="1047750" h="1208404">
                <a:moveTo>
                  <a:pt x="182518" y="1208264"/>
                </a:moveTo>
                <a:lnTo>
                  <a:pt x="4248" y="1208264"/>
                </a:lnTo>
                <a:lnTo>
                  <a:pt x="3923" y="1205436"/>
                </a:lnTo>
                <a:lnTo>
                  <a:pt x="757" y="1156747"/>
                </a:lnTo>
                <a:lnTo>
                  <a:pt x="0" y="1108050"/>
                </a:lnTo>
                <a:lnTo>
                  <a:pt x="1629" y="1059415"/>
                </a:lnTo>
                <a:lnTo>
                  <a:pt x="5622" y="1010915"/>
                </a:lnTo>
                <a:lnTo>
                  <a:pt x="11959" y="962621"/>
                </a:lnTo>
                <a:lnTo>
                  <a:pt x="20616" y="914606"/>
                </a:lnTo>
                <a:lnTo>
                  <a:pt x="31572" y="866941"/>
                </a:lnTo>
                <a:lnTo>
                  <a:pt x="44804" y="819698"/>
                </a:lnTo>
                <a:lnTo>
                  <a:pt x="60291" y="772950"/>
                </a:lnTo>
                <a:lnTo>
                  <a:pt x="78011" y="726768"/>
                </a:lnTo>
                <a:lnTo>
                  <a:pt x="97942" y="681223"/>
                </a:lnTo>
                <a:lnTo>
                  <a:pt x="120062" y="636389"/>
                </a:lnTo>
                <a:lnTo>
                  <a:pt x="144349" y="592336"/>
                </a:lnTo>
                <a:lnTo>
                  <a:pt x="170780" y="549137"/>
                </a:lnTo>
                <a:lnTo>
                  <a:pt x="199335" y="506864"/>
                </a:lnTo>
                <a:lnTo>
                  <a:pt x="229991" y="465588"/>
                </a:lnTo>
                <a:lnTo>
                  <a:pt x="262725" y="425381"/>
                </a:lnTo>
                <a:lnTo>
                  <a:pt x="295481" y="388512"/>
                </a:lnTo>
                <a:lnTo>
                  <a:pt x="329727" y="353045"/>
                </a:lnTo>
                <a:lnTo>
                  <a:pt x="365404" y="319012"/>
                </a:lnTo>
                <a:lnTo>
                  <a:pt x="402452" y="286444"/>
                </a:lnTo>
                <a:lnTo>
                  <a:pt x="440809" y="255374"/>
                </a:lnTo>
                <a:lnTo>
                  <a:pt x="480415" y="225832"/>
                </a:lnTo>
                <a:lnTo>
                  <a:pt x="521210" y="197852"/>
                </a:lnTo>
                <a:lnTo>
                  <a:pt x="563134" y="171464"/>
                </a:lnTo>
                <a:lnTo>
                  <a:pt x="606126" y="146700"/>
                </a:lnTo>
                <a:lnTo>
                  <a:pt x="650125" y="123592"/>
                </a:lnTo>
                <a:lnTo>
                  <a:pt x="695072" y="102172"/>
                </a:lnTo>
                <a:lnTo>
                  <a:pt x="740905" y="82471"/>
                </a:lnTo>
                <a:lnTo>
                  <a:pt x="787565" y="64521"/>
                </a:lnTo>
                <a:lnTo>
                  <a:pt x="834991" y="48355"/>
                </a:lnTo>
                <a:lnTo>
                  <a:pt x="883122" y="34002"/>
                </a:lnTo>
                <a:lnTo>
                  <a:pt x="931898" y="21496"/>
                </a:lnTo>
                <a:lnTo>
                  <a:pt x="981259" y="10868"/>
                </a:lnTo>
                <a:lnTo>
                  <a:pt x="1031145" y="2150"/>
                </a:lnTo>
                <a:lnTo>
                  <a:pt x="1047122" y="0"/>
                </a:lnTo>
                <a:lnTo>
                  <a:pt x="1047122" y="178528"/>
                </a:lnTo>
                <a:lnTo>
                  <a:pt x="1045942" y="178697"/>
                </a:lnTo>
                <a:lnTo>
                  <a:pt x="995922" y="188190"/>
                </a:lnTo>
                <a:lnTo>
                  <a:pt x="946548" y="199904"/>
                </a:lnTo>
                <a:lnTo>
                  <a:pt x="897907" y="213794"/>
                </a:lnTo>
                <a:lnTo>
                  <a:pt x="850082" y="229816"/>
                </a:lnTo>
                <a:lnTo>
                  <a:pt x="803160" y="247926"/>
                </a:lnTo>
                <a:lnTo>
                  <a:pt x="757226" y="268078"/>
                </a:lnTo>
                <a:lnTo>
                  <a:pt x="712366" y="290229"/>
                </a:lnTo>
                <a:lnTo>
                  <a:pt x="668663" y="314333"/>
                </a:lnTo>
                <a:lnTo>
                  <a:pt x="626204" y="340346"/>
                </a:lnTo>
                <a:lnTo>
                  <a:pt x="585075" y="368224"/>
                </a:lnTo>
                <a:lnTo>
                  <a:pt x="545359" y="397922"/>
                </a:lnTo>
                <a:lnTo>
                  <a:pt x="507143" y="429396"/>
                </a:lnTo>
                <a:lnTo>
                  <a:pt x="470512" y="462601"/>
                </a:lnTo>
                <a:lnTo>
                  <a:pt x="435552" y="497492"/>
                </a:lnTo>
                <a:lnTo>
                  <a:pt x="402346" y="534025"/>
                </a:lnTo>
                <a:lnTo>
                  <a:pt x="369146" y="574513"/>
                </a:lnTo>
                <a:lnTo>
                  <a:pt x="338472" y="616253"/>
                </a:lnTo>
                <a:lnTo>
                  <a:pt x="310357" y="659143"/>
                </a:lnTo>
                <a:lnTo>
                  <a:pt x="284833" y="703079"/>
                </a:lnTo>
                <a:lnTo>
                  <a:pt x="261933" y="747958"/>
                </a:lnTo>
                <a:lnTo>
                  <a:pt x="241688" y="793677"/>
                </a:lnTo>
                <a:lnTo>
                  <a:pt x="224133" y="840133"/>
                </a:lnTo>
                <a:lnTo>
                  <a:pt x="209298" y="887222"/>
                </a:lnTo>
                <a:lnTo>
                  <a:pt x="197218" y="934841"/>
                </a:lnTo>
                <a:lnTo>
                  <a:pt x="187923" y="982888"/>
                </a:lnTo>
                <a:lnTo>
                  <a:pt x="181447" y="1031259"/>
                </a:lnTo>
                <a:lnTo>
                  <a:pt x="177822" y="1079851"/>
                </a:lnTo>
                <a:lnTo>
                  <a:pt x="177080" y="1128560"/>
                </a:lnTo>
                <a:lnTo>
                  <a:pt x="179255" y="1177283"/>
                </a:lnTo>
                <a:lnTo>
                  <a:pt x="182518" y="1208264"/>
                </a:lnTo>
                <a:close/>
              </a:path>
            </a:pathLst>
          </a:custGeom>
          <a:solidFill>
            <a:srgbClr val="FA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605155" cy="516890"/>
          </a:xfrm>
          <a:custGeom>
            <a:avLst/>
            <a:gdLst/>
            <a:ahLst/>
            <a:cxnLst/>
            <a:rect l="l" t="t" r="r" b="b"/>
            <a:pathLst>
              <a:path w="605155" h="516890">
                <a:moveTo>
                  <a:pt x="508105" y="280934"/>
                </a:moveTo>
                <a:lnTo>
                  <a:pt x="49753" y="280934"/>
                </a:lnTo>
                <a:lnTo>
                  <a:pt x="103373" y="278022"/>
                </a:lnTo>
                <a:lnTo>
                  <a:pt x="155520" y="265976"/>
                </a:lnTo>
                <a:lnTo>
                  <a:pt x="205010" y="245068"/>
                </a:lnTo>
                <a:lnTo>
                  <a:pt x="250658" y="215573"/>
                </a:lnTo>
                <a:lnTo>
                  <a:pt x="290513" y="178578"/>
                </a:lnTo>
                <a:lnTo>
                  <a:pt x="323037" y="135709"/>
                </a:lnTo>
                <a:lnTo>
                  <a:pt x="347672" y="88043"/>
                </a:lnTo>
                <a:lnTo>
                  <a:pt x="363852" y="36681"/>
                </a:lnTo>
                <a:lnTo>
                  <a:pt x="368726" y="0"/>
                </a:lnTo>
                <a:lnTo>
                  <a:pt x="604991" y="0"/>
                </a:lnTo>
                <a:lnTo>
                  <a:pt x="601328" y="41155"/>
                </a:lnTo>
                <a:lnTo>
                  <a:pt x="593000" y="88050"/>
                </a:lnTo>
                <a:lnTo>
                  <a:pt x="580726" y="133779"/>
                </a:lnTo>
                <a:lnTo>
                  <a:pt x="564623" y="178127"/>
                </a:lnTo>
                <a:lnTo>
                  <a:pt x="544816" y="220848"/>
                </a:lnTo>
                <a:lnTo>
                  <a:pt x="521426" y="261705"/>
                </a:lnTo>
                <a:lnTo>
                  <a:pt x="508105" y="280934"/>
                </a:lnTo>
                <a:close/>
              </a:path>
              <a:path w="605155" h="516890">
                <a:moveTo>
                  <a:pt x="42183" y="516377"/>
                </a:moveTo>
                <a:lnTo>
                  <a:pt x="0" y="513165"/>
                </a:lnTo>
                <a:lnTo>
                  <a:pt x="0" y="274939"/>
                </a:lnTo>
                <a:lnTo>
                  <a:pt x="49753" y="280934"/>
                </a:lnTo>
                <a:lnTo>
                  <a:pt x="508105" y="280934"/>
                </a:lnTo>
                <a:lnTo>
                  <a:pt x="464391" y="336881"/>
                </a:lnTo>
                <a:lnTo>
                  <a:pt x="430992" y="370725"/>
                </a:lnTo>
                <a:lnTo>
                  <a:pt x="394500" y="401757"/>
                </a:lnTo>
                <a:lnTo>
                  <a:pt x="355446" y="429472"/>
                </a:lnTo>
                <a:lnTo>
                  <a:pt x="314448" y="453482"/>
                </a:lnTo>
                <a:lnTo>
                  <a:pt x="271766" y="473727"/>
                </a:lnTo>
                <a:lnTo>
                  <a:pt x="227660" y="490146"/>
                </a:lnTo>
                <a:lnTo>
                  <a:pt x="182389" y="502681"/>
                </a:lnTo>
                <a:lnTo>
                  <a:pt x="136213" y="511271"/>
                </a:lnTo>
                <a:lnTo>
                  <a:pt x="89391" y="515857"/>
                </a:lnTo>
                <a:lnTo>
                  <a:pt x="42183" y="516377"/>
                </a:lnTo>
                <a:close/>
              </a:path>
            </a:pathLst>
          </a:custGeom>
          <a:solidFill>
            <a:srgbClr val="818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064" y="256113"/>
            <a:ext cx="5196840" cy="2784475"/>
          </a:xfrm>
          <a:custGeom>
            <a:avLst/>
            <a:gdLst/>
            <a:ahLst/>
            <a:cxnLst/>
            <a:rect l="l" t="t" r="r" b="b"/>
            <a:pathLst>
              <a:path w="5196840" h="2784475">
                <a:moveTo>
                  <a:pt x="5196759" y="2784320"/>
                </a:moveTo>
                <a:lnTo>
                  <a:pt x="463823" y="2784320"/>
                </a:lnTo>
                <a:lnTo>
                  <a:pt x="411486" y="2781359"/>
                </a:lnTo>
                <a:lnTo>
                  <a:pt x="360221" y="2772598"/>
                </a:lnTo>
                <a:lnTo>
                  <a:pt x="310481" y="2758227"/>
                </a:lnTo>
                <a:lnTo>
                  <a:pt x="262720" y="2738434"/>
                </a:lnTo>
                <a:lnTo>
                  <a:pt x="217392" y="2713406"/>
                </a:lnTo>
                <a:lnTo>
                  <a:pt x="174950" y="2683331"/>
                </a:lnTo>
                <a:lnTo>
                  <a:pt x="135850" y="2648397"/>
                </a:lnTo>
                <a:lnTo>
                  <a:pt x="100936" y="2609277"/>
                </a:lnTo>
                <a:lnTo>
                  <a:pt x="70878" y="2566814"/>
                </a:lnTo>
                <a:lnTo>
                  <a:pt x="45863" y="2521462"/>
                </a:lnTo>
                <a:lnTo>
                  <a:pt x="26080" y="2473676"/>
                </a:lnTo>
                <a:lnTo>
                  <a:pt x="11716" y="2423911"/>
                </a:lnTo>
                <a:lnTo>
                  <a:pt x="2960" y="2372620"/>
                </a:lnTo>
                <a:lnTo>
                  <a:pt x="0" y="2320259"/>
                </a:lnTo>
                <a:lnTo>
                  <a:pt x="0" y="0"/>
                </a:lnTo>
                <a:lnTo>
                  <a:pt x="5196759" y="0"/>
                </a:lnTo>
                <a:lnTo>
                  <a:pt x="5196759" y="27843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6038" y="1027480"/>
            <a:ext cx="3922395" cy="1150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065" marR="5080" algn="ctr">
              <a:lnSpc>
                <a:spcPct val="116799"/>
              </a:lnSpc>
              <a:spcBef>
                <a:spcPts val="130"/>
              </a:spcBef>
            </a:pPr>
            <a:r>
              <a:rPr sz="1050" b="1" spc="-25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1050" b="1" spc="-25" dirty="0">
                <a:solidFill>
                  <a:srgbClr val="26316F"/>
                </a:solidFill>
                <a:latin typeface="Verdana"/>
                <a:cs typeface="Verdana"/>
              </a:rPr>
              <a:t>rti</a:t>
            </a:r>
            <a:r>
              <a:rPr sz="1050" b="1" spc="-25" dirty="0">
                <a:solidFill>
                  <a:srgbClr val="29357A"/>
                </a:solidFill>
                <a:latin typeface="Verdana"/>
                <a:cs typeface="Verdana"/>
              </a:rPr>
              <a:t>ﬁ</a:t>
            </a:r>
            <a:r>
              <a:rPr sz="1050" b="1" spc="-25" dirty="0">
                <a:solidFill>
                  <a:srgbClr val="26316F"/>
                </a:solidFill>
                <a:latin typeface="Verdana"/>
                <a:cs typeface="Verdana"/>
              </a:rPr>
              <a:t>cial</a:t>
            </a:r>
            <a:r>
              <a:rPr sz="1050" b="1" spc="-7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ell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ige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nce</a:t>
            </a:r>
            <a:r>
              <a:rPr sz="1050" b="1" spc="-7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1050" b="1" spc="-55" dirty="0">
                <a:solidFill>
                  <a:srgbClr val="29357A"/>
                </a:solidFill>
                <a:latin typeface="Verdana"/>
                <a:cs typeface="Verdana"/>
              </a:rPr>
              <a:t>is</a:t>
            </a:r>
            <a:r>
              <a:rPr sz="1050" b="1" spc="-7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1050" b="1" spc="-20" dirty="0">
                <a:solidFill>
                  <a:srgbClr val="29357A"/>
                </a:solidFill>
                <a:latin typeface="Verdana"/>
                <a:cs typeface="Verdana"/>
              </a:rPr>
              <a:t>c</a:t>
            </a:r>
            <a:r>
              <a:rPr sz="1050" b="1" spc="-20" dirty="0">
                <a:solidFill>
                  <a:srgbClr val="26316F"/>
                </a:solidFill>
                <a:latin typeface="Verdana"/>
                <a:cs typeface="Verdana"/>
              </a:rPr>
              <a:t>ha</a:t>
            </a:r>
            <a:r>
              <a:rPr sz="1050" b="1" spc="-20" dirty="0">
                <a:solidFill>
                  <a:srgbClr val="29357A"/>
                </a:solidFill>
                <a:latin typeface="Verdana"/>
                <a:cs typeface="Verdana"/>
              </a:rPr>
              <a:t>ng</a:t>
            </a:r>
            <a:r>
              <a:rPr sz="1050" b="1" spc="-20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1050" b="1" spc="-20" dirty="0">
                <a:solidFill>
                  <a:srgbClr val="29357A"/>
                </a:solidFill>
                <a:latin typeface="Verdana"/>
                <a:cs typeface="Verdana"/>
              </a:rPr>
              <a:t>n</a:t>
            </a:r>
            <a:r>
              <a:rPr sz="1050" b="1" spc="-20" dirty="0">
                <a:solidFill>
                  <a:srgbClr val="26316F"/>
                </a:solidFill>
                <a:latin typeface="Verdana"/>
                <a:cs typeface="Verdana"/>
              </a:rPr>
              <a:t>g</a:t>
            </a:r>
            <a:r>
              <a:rPr sz="1050" b="1" spc="-7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25" dirty="0">
                <a:solidFill>
                  <a:srgbClr val="29357A"/>
                </a:solidFill>
                <a:latin typeface="Verdana"/>
                <a:cs typeface="Verdana"/>
              </a:rPr>
              <a:t>th</a:t>
            </a:r>
            <a:r>
              <a:rPr sz="1050" b="1" spc="-2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1050" b="1" spc="-75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45" dirty="0">
                <a:solidFill>
                  <a:srgbClr val="29357A"/>
                </a:solidFill>
                <a:latin typeface="Verdana"/>
                <a:cs typeface="Verdana"/>
              </a:rPr>
              <a:t>world</a:t>
            </a:r>
            <a:r>
              <a:rPr sz="1050" b="1" spc="-70" dirty="0">
                <a:solidFill>
                  <a:srgbClr val="29357A"/>
                </a:solidFill>
                <a:latin typeface="Verdana"/>
                <a:cs typeface="Verdana"/>
              </a:rPr>
              <a:t> </a:t>
            </a:r>
            <a:r>
              <a:rPr sz="1050" b="1" spc="-60" dirty="0">
                <a:solidFill>
                  <a:srgbClr val="29357A"/>
                </a:solidFill>
                <a:latin typeface="Verdana"/>
                <a:cs typeface="Verdana"/>
              </a:rPr>
              <a:t>a</a:t>
            </a:r>
            <a:r>
              <a:rPr sz="1050" b="1" spc="-60" dirty="0">
                <a:solidFill>
                  <a:srgbClr val="26316F"/>
                </a:solidFill>
                <a:latin typeface="Verdana"/>
                <a:cs typeface="Verdana"/>
              </a:rPr>
              <a:t>s</a:t>
            </a:r>
            <a:r>
              <a:rPr sz="1050" b="1" spc="-7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50" dirty="0">
                <a:solidFill>
                  <a:srgbClr val="26316F"/>
                </a:solidFill>
                <a:latin typeface="Verdana"/>
                <a:cs typeface="Verdana"/>
              </a:rPr>
              <a:t>we</a:t>
            </a:r>
            <a:r>
              <a:rPr sz="1050" b="1" spc="-70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kn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o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w  </a:t>
            </a:r>
            <a:r>
              <a:rPr sz="1050" b="1" spc="-55" dirty="0">
                <a:solidFill>
                  <a:srgbClr val="29357A"/>
                </a:solidFill>
                <a:latin typeface="Verdana"/>
                <a:cs typeface="Verdana"/>
              </a:rPr>
              <a:t>it. </a:t>
            </a:r>
            <a:r>
              <a:rPr sz="1050" b="1" spc="-110" dirty="0">
                <a:solidFill>
                  <a:srgbClr val="29357A"/>
                </a:solidFill>
                <a:latin typeface="Verdana"/>
                <a:cs typeface="Verdana"/>
              </a:rPr>
              <a:t>It</a:t>
            </a:r>
            <a:r>
              <a:rPr sz="1050" b="1" spc="-110" dirty="0">
                <a:solidFill>
                  <a:srgbClr val="26316F"/>
                </a:solidFill>
                <a:latin typeface="Verdana"/>
                <a:cs typeface="Verdana"/>
              </a:rPr>
              <a:t>'s 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impr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o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v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ing ef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ﬁ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cien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cy, </a:t>
            </a:r>
            <a:r>
              <a:rPr sz="1050" b="1" spc="-45" dirty="0">
                <a:solidFill>
                  <a:srgbClr val="29357A"/>
                </a:solidFill>
                <a:latin typeface="Verdana"/>
                <a:cs typeface="Verdana"/>
              </a:rPr>
              <a:t>accuracy, 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nd 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custome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r  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ex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per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ienc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e </a:t>
            </a:r>
            <a:r>
              <a:rPr sz="1050" b="1" spc="-50" dirty="0">
                <a:solidFill>
                  <a:srgbClr val="26316F"/>
                </a:solidFill>
                <a:latin typeface="Verdana"/>
                <a:cs typeface="Verdana"/>
              </a:rPr>
              <a:t>across </a:t>
            </a:r>
            <a:r>
              <a:rPr sz="1050" b="1" spc="-55" dirty="0">
                <a:solidFill>
                  <a:srgbClr val="26316F"/>
                </a:solidFill>
                <a:latin typeface="Verdana"/>
                <a:cs typeface="Verdana"/>
              </a:rPr>
              <a:t>variou</a:t>
            </a:r>
            <a:r>
              <a:rPr sz="1050" b="1" spc="-55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1050" b="1" spc="-50" dirty="0">
                <a:solidFill>
                  <a:srgbClr val="29357A"/>
                </a:solidFill>
                <a:latin typeface="Verdana"/>
                <a:cs typeface="Verdana"/>
              </a:rPr>
              <a:t>in</a:t>
            </a:r>
            <a:r>
              <a:rPr sz="1050" b="1" spc="-50" dirty="0">
                <a:solidFill>
                  <a:srgbClr val="26316F"/>
                </a:solidFill>
                <a:latin typeface="Verdana"/>
                <a:cs typeface="Verdana"/>
              </a:rPr>
              <a:t>dus</a:t>
            </a:r>
            <a:r>
              <a:rPr sz="1050" b="1" spc="-50" dirty="0">
                <a:solidFill>
                  <a:srgbClr val="29357A"/>
                </a:solidFill>
                <a:latin typeface="Verdana"/>
                <a:cs typeface="Verdana"/>
              </a:rPr>
              <a:t>tries. </a:t>
            </a:r>
            <a:r>
              <a:rPr sz="1050" b="1" spc="-65" dirty="0">
                <a:solidFill>
                  <a:srgbClr val="29357A"/>
                </a:solidFill>
                <a:latin typeface="Verdana"/>
                <a:cs typeface="Verdana"/>
              </a:rPr>
              <a:t>Ho</a:t>
            </a:r>
            <a:r>
              <a:rPr sz="1050" b="1" spc="-65" dirty="0">
                <a:solidFill>
                  <a:srgbClr val="26316F"/>
                </a:solidFill>
                <a:latin typeface="Verdana"/>
                <a:cs typeface="Verdana"/>
              </a:rPr>
              <a:t>we</a:t>
            </a:r>
            <a:r>
              <a:rPr sz="1050" b="1" spc="-65" dirty="0">
                <a:solidFill>
                  <a:srgbClr val="29357A"/>
                </a:solidFill>
                <a:latin typeface="Verdana"/>
                <a:cs typeface="Verdana"/>
              </a:rPr>
              <a:t>v</a:t>
            </a:r>
            <a:r>
              <a:rPr sz="1050" b="1" spc="-6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1050" b="1" spc="-65" dirty="0">
                <a:solidFill>
                  <a:srgbClr val="29357A"/>
                </a:solidFill>
                <a:latin typeface="Verdana"/>
                <a:cs typeface="Verdana"/>
              </a:rPr>
              <a:t>r, </a:t>
            </a:r>
            <a:r>
              <a:rPr sz="1050" b="1" spc="-60" dirty="0">
                <a:solidFill>
                  <a:srgbClr val="26316F"/>
                </a:solidFill>
                <a:latin typeface="Verdana"/>
                <a:cs typeface="Verdana"/>
              </a:rPr>
              <a:t>it's  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importa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nt 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to </a:t>
            </a:r>
            <a:r>
              <a:rPr sz="1050" b="1" spc="-45" dirty="0">
                <a:solidFill>
                  <a:srgbClr val="29357A"/>
                </a:solidFill>
                <a:latin typeface="Verdana"/>
                <a:cs typeface="Verdana"/>
              </a:rPr>
              <a:t>e</a:t>
            </a:r>
            <a:r>
              <a:rPr sz="1050" b="1" spc="-45" dirty="0">
                <a:solidFill>
                  <a:srgbClr val="26316F"/>
                </a:solidFill>
                <a:latin typeface="Verdana"/>
                <a:cs typeface="Verdana"/>
              </a:rPr>
              <a:t>nsure 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that </a:t>
            </a:r>
            <a:r>
              <a:rPr sz="1050" b="1" spc="-120" dirty="0">
                <a:solidFill>
                  <a:srgbClr val="26316F"/>
                </a:solidFill>
                <a:latin typeface="Verdana"/>
                <a:cs typeface="Verdana"/>
              </a:rPr>
              <a:t>AI </a:t>
            </a:r>
            <a:r>
              <a:rPr sz="1050" b="1" spc="-5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1050" b="1" spc="-55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d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veloped e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t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hi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c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all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y 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and  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with 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hu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man </a:t>
            </a:r>
            <a:r>
              <a:rPr sz="1050" b="1" spc="-50" dirty="0">
                <a:solidFill>
                  <a:srgbClr val="26316F"/>
                </a:solidFill>
                <a:latin typeface="Verdana"/>
                <a:cs typeface="Verdana"/>
              </a:rPr>
              <a:t>val</a:t>
            </a:r>
            <a:r>
              <a:rPr sz="1050" b="1" spc="-50" dirty="0">
                <a:solidFill>
                  <a:srgbClr val="29357A"/>
                </a:solidFill>
                <a:latin typeface="Verdana"/>
                <a:cs typeface="Verdana"/>
              </a:rPr>
              <a:t>ues </a:t>
            </a:r>
            <a:r>
              <a:rPr sz="1050" b="1" spc="-35" dirty="0">
                <a:solidFill>
                  <a:srgbClr val="26316F"/>
                </a:solidFill>
                <a:latin typeface="Verdana"/>
                <a:cs typeface="Verdana"/>
              </a:rPr>
              <a:t>i</a:t>
            </a:r>
            <a:r>
              <a:rPr sz="1050" b="1" spc="-35" dirty="0">
                <a:solidFill>
                  <a:srgbClr val="29357A"/>
                </a:solidFill>
                <a:latin typeface="Verdana"/>
                <a:cs typeface="Verdana"/>
              </a:rPr>
              <a:t>n 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m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ind. 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W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e m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ust </a:t>
            </a:r>
            <a:r>
              <a:rPr sz="1050" b="1" spc="-45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1050" b="1" spc="-45" dirty="0">
                <a:solidFill>
                  <a:srgbClr val="29357A"/>
                </a:solidFill>
                <a:latin typeface="Verdana"/>
                <a:cs typeface="Verdana"/>
              </a:rPr>
              <a:t>se </a:t>
            </a:r>
            <a:r>
              <a:rPr sz="1050" b="1" spc="-120" dirty="0">
                <a:solidFill>
                  <a:srgbClr val="26316F"/>
                </a:solidFill>
                <a:latin typeface="Verdana"/>
                <a:cs typeface="Verdana"/>
              </a:rPr>
              <a:t>AI 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to  </a:t>
            </a:r>
            <a:r>
              <a:rPr sz="1050" b="1" spc="-25" dirty="0">
                <a:solidFill>
                  <a:srgbClr val="26316F"/>
                </a:solidFill>
                <a:latin typeface="Verdana"/>
                <a:cs typeface="Verdana"/>
              </a:rPr>
              <a:t>a</a:t>
            </a:r>
            <a:r>
              <a:rPr sz="1050" b="1" spc="-25" dirty="0">
                <a:solidFill>
                  <a:srgbClr val="29357A"/>
                </a:solidFill>
                <a:latin typeface="Verdana"/>
                <a:cs typeface="Verdana"/>
              </a:rPr>
              <a:t>ugment 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h</a:t>
            </a:r>
            <a:r>
              <a:rPr sz="1050" b="1" spc="-30" dirty="0">
                <a:solidFill>
                  <a:srgbClr val="26316F"/>
                </a:solidFill>
                <a:latin typeface="Verdana"/>
                <a:cs typeface="Verdana"/>
              </a:rPr>
              <a:t>u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man 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abi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lit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i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s </a:t>
            </a:r>
            <a:r>
              <a:rPr sz="1050" b="1" spc="-50" dirty="0">
                <a:solidFill>
                  <a:srgbClr val="29357A"/>
                </a:solidFill>
                <a:latin typeface="Verdana"/>
                <a:cs typeface="Verdana"/>
              </a:rPr>
              <a:t>ra</a:t>
            </a:r>
            <a:r>
              <a:rPr sz="1050" b="1" spc="-50" dirty="0">
                <a:solidFill>
                  <a:srgbClr val="26316F"/>
                </a:solidFill>
                <a:latin typeface="Verdana"/>
                <a:cs typeface="Verdana"/>
              </a:rPr>
              <a:t>th</a:t>
            </a:r>
            <a:r>
              <a:rPr sz="1050" b="1" spc="-50" dirty="0">
                <a:solidFill>
                  <a:srgbClr val="29357A"/>
                </a:solidFill>
                <a:latin typeface="Verdana"/>
                <a:cs typeface="Verdana"/>
              </a:rPr>
              <a:t>er </a:t>
            </a:r>
            <a:r>
              <a:rPr sz="1050" b="1" spc="-30" dirty="0">
                <a:solidFill>
                  <a:srgbClr val="29357A"/>
                </a:solidFill>
                <a:latin typeface="Verdana"/>
                <a:cs typeface="Verdana"/>
              </a:rPr>
              <a:t>than 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replac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e</a:t>
            </a:r>
            <a:r>
              <a:rPr sz="1050" b="1" spc="-204" dirty="0">
                <a:solidFill>
                  <a:srgbClr val="26316F"/>
                </a:solidFill>
                <a:latin typeface="Verdana"/>
                <a:cs typeface="Verdana"/>
              </a:rPr>
              <a:t> 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th</a:t>
            </a:r>
            <a:r>
              <a:rPr sz="1050" b="1" spc="-40" dirty="0">
                <a:solidFill>
                  <a:srgbClr val="29357A"/>
                </a:solidFill>
                <a:latin typeface="Verdana"/>
                <a:cs typeface="Verdana"/>
              </a:rPr>
              <a:t>em</a:t>
            </a:r>
            <a:r>
              <a:rPr sz="1050" b="1" spc="-40" dirty="0">
                <a:solidFill>
                  <a:srgbClr val="26316F"/>
                </a:solidFill>
                <a:latin typeface="Verdana"/>
                <a:cs typeface="Verdana"/>
              </a:rPr>
              <a:t>.</a:t>
            </a:r>
            <a:endParaRPr sz="105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04619" y="539592"/>
            <a:ext cx="124523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solidFill>
                  <a:srgbClr val="FABC00"/>
                </a:solidFill>
              </a:rPr>
              <a:t>C</a:t>
            </a:r>
            <a:r>
              <a:rPr sz="1350" spc="-10" dirty="0">
                <a:solidFill>
                  <a:srgbClr val="FABC00"/>
                </a:solidFill>
              </a:rPr>
              <a:t>O</a:t>
            </a:r>
            <a:r>
              <a:rPr sz="1350" spc="-55" dirty="0">
                <a:solidFill>
                  <a:srgbClr val="FFCE00"/>
                </a:solidFill>
              </a:rPr>
              <a:t>N</a:t>
            </a:r>
            <a:r>
              <a:rPr sz="1350" spc="10" dirty="0">
                <a:solidFill>
                  <a:srgbClr val="FFCE00"/>
                </a:solidFill>
              </a:rPr>
              <a:t>C</a:t>
            </a:r>
            <a:r>
              <a:rPr sz="1350" spc="-60" dirty="0">
                <a:solidFill>
                  <a:srgbClr val="FFCE00"/>
                </a:solidFill>
              </a:rPr>
              <a:t>L</a:t>
            </a:r>
            <a:r>
              <a:rPr sz="1350" spc="-35" dirty="0">
                <a:solidFill>
                  <a:srgbClr val="FFCE00"/>
                </a:solidFill>
              </a:rPr>
              <a:t>U</a:t>
            </a:r>
            <a:r>
              <a:rPr sz="1350" spc="-100" dirty="0">
                <a:solidFill>
                  <a:srgbClr val="FABC00"/>
                </a:solidFill>
              </a:rPr>
              <a:t>S</a:t>
            </a:r>
            <a:r>
              <a:rPr sz="1350" spc="-295" dirty="0">
                <a:solidFill>
                  <a:srgbClr val="FABC00"/>
                </a:solidFill>
              </a:rPr>
              <a:t>I</a:t>
            </a:r>
            <a:r>
              <a:rPr sz="1350" spc="-10" dirty="0">
                <a:solidFill>
                  <a:srgbClr val="FABC00"/>
                </a:solidFill>
              </a:rPr>
              <a:t>O</a:t>
            </a:r>
            <a:r>
              <a:rPr sz="1350" spc="-55" dirty="0">
                <a:solidFill>
                  <a:srgbClr val="FABC00"/>
                </a:solidFill>
              </a:rPr>
              <a:t>N</a:t>
            </a:r>
            <a:endParaRPr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D363B2-27BB-4A74-89AB-510E8FA2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2406650"/>
            <a:ext cx="3200400" cy="685800"/>
          </a:xfrm>
        </p:spPr>
        <p:txBody>
          <a:bodyPr/>
          <a:lstStyle/>
          <a:p>
            <a:pPr algn="ctr"/>
            <a:r>
              <a:rPr lang="en-US" sz="4000" dirty="0"/>
              <a:t>Any Quires</a:t>
            </a:r>
            <a:endParaRPr lang="en-US" sz="1600" dirty="0"/>
          </a:p>
        </p:txBody>
      </p:sp>
      <p:pic>
        <p:nvPicPr>
          <p:cNvPr id="4" name="Picture 2" descr="Any queries gif 13 » GIF Images Download">
            <a:extLst>
              <a:ext uri="{FF2B5EF4-FFF2-40B4-BE49-F238E27FC236}">
                <a16:creationId xmlns:a16="http://schemas.microsoft.com/office/drawing/2014/main" id="{CC04D9FE-51D4-4B76-9FD7-951E5D0F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96850"/>
            <a:ext cx="3591744" cy="24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CB471F6-09FA-481A-8352-087DCE1946DE}">
  <we:reference id="wa104381411" version="2.4.1.0" store="en-US" storeType="OMEX"/>
  <we:alternateReferences>
    <we:reference id="WA104381411" version="2.4.1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284</Words>
  <Application>Microsoft Office PowerPoint</Application>
  <PresentationFormat>Custom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Tw Cen MT</vt:lpstr>
      <vt:lpstr>Verdana</vt:lpstr>
      <vt:lpstr>Vivaldi</vt:lpstr>
      <vt:lpstr>Office Theme</vt:lpstr>
      <vt:lpstr>Damask</vt:lpstr>
      <vt:lpstr>Circuit</vt:lpstr>
      <vt:lpstr>PowerPoint Presentation</vt:lpstr>
      <vt:lpstr>EFFECTS OF  ARTIFICIAL  INTELLIGENCE IN  PRESENT AGE</vt:lpstr>
      <vt:lpstr>Introduction</vt:lpstr>
      <vt:lpstr>AI in Healthcare</vt:lpstr>
      <vt:lpstr>AI in Finance</vt:lpstr>
      <vt:lpstr>AI IN MANUFACTURING</vt:lpstr>
      <vt:lpstr>AI IN EDUCATION</vt:lpstr>
      <vt:lpstr>CONCLUSION</vt:lpstr>
      <vt:lpstr>Any Quires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 ARTIFICIAL  INTELLIGENCE IN  PRESENT AGE</dc:title>
  <cp:lastModifiedBy>Bibek sha</cp:lastModifiedBy>
  <cp:revision>7</cp:revision>
  <dcterms:created xsi:type="dcterms:W3CDTF">2023-04-26T09:57:45Z</dcterms:created>
  <dcterms:modified xsi:type="dcterms:W3CDTF">2023-04-27T12:25:54Z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2023-04-26T00:00:00Z</vt:filetime>
  </property>
</Properties>
</file>